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014" autoAdjust="0"/>
    <p:restoredTop sz="94660"/>
  </p:normalViewPr>
  <p:slideViewPr>
    <p:cSldViewPr snapToGrid="0">
      <p:cViewPr varScale="1">
        <p:scale>
          <a:sx n="150" d="100"/>
          <a:sy n="150" d="100"/>
        </p:scale>
        <p:origin x="624" y="1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140043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86841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54D238B-1DED-E579-7E6F-D7FDC53E7C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180151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FA49C3A-29A4-02EC-3FE9-A1D5C7F25B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2446442"/>
      </p:ext>
    </p:extLst>
  </p:cSld>
  <p:clrMapOvr>
    <a:masterClrMapping/>
  </p:clrMapOvr>
  <p:transition spd="slow">
    <p:wip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D468CDE-7EDF-1B4C-66DC-B32EA1E3B8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8142602"/>
      </p:ext>
    </p:extLst>
  </p:cSld>
  <p:clrMapOvr>
    <a:masterClrMapping/>
  </p:clrMapOvr>
  <p:transition spd="slow">
    <p:wip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41B0A22-85FF-E620-DAFE-4A436CD698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2888499"/>
      </p:ext>
    </p:extLst>
  </p:cSld>
  <p:clrMapOvr>
    <a:masterClrMapping/>
  </p:clrMapOvr>
  <p:transition spd="slow">
    <p:wip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9DEB43A-9C45-BA8B-1E3A-ABD494270B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3821614"/>
      </p:ext>
    </p:extLst>
  </p:cSld>
  <p:clrMapOvr>
    <a:masterClrMapping/>
  </p:clrMapOvr>
  <p:transition spd="slow">
    <p:wip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90775D3-BE63-B9AE-DC89-8CB114DC39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5699180"/>
      </p:ext>
    </p:extLst>
  </p:cSld>
  <p:clrMapOvr>
    <a:masterClrMapping/>
  </p:clrMapOvr>
  <p:transition spd="slow">
    <p:wip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034734C-3A50-AED2-7767-BC377FA7E6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6539979"/>
      </p:ext>
    </p:extLst>
  </p:cSld>
  <p:clrMapOvr>
    <a:masterClrMapping/>
  </p:clrMapOvr>
  <p:transition spd="slow">
    <p:wip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7ECBA65-9BDE-BE11-4F68-BFD314B84A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0561985"/>
      </p:ext>
    </p:extLst>
  </p:cSld>
  <p:clrMapOvr>
    <a:masterClrMapping/>
  </p:clrMapOvr>
  <p:transition spd="slow">
    <p:wip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F286906-7383-8CAA-FA81-3B7C0D470B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189711"/>
      </p:ext>
    </p:extLst>
  </p:cSld>
  <p:clrMapOvr>
    <a:masterClrMapping/>
  </p:clrMapOvr>
  <p:transition spd="slow">
    <p:wip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8C1CE06-1773-E291-738C-80616DE314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4934416"/>
      </p:ext>
    </p:extLst>
  </p:cSld>
  <p:clrMapOvr>
    <a:masterClrMapping/>
  </p:clrMapOvr>
  <p:transition spd="slow">
    <p:wip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47ABD0B-CBCA-89F5-9C09-6F5C42CCA8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6915734"/>
      </p:ext>
    </p:extLst>
  </p:cSld>
  <p:clrMapOvr>
    <a:masterClrMapping/>
  </p:clrMapOvr>
  <p:transition spd="slow">
    <p:wip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008FEC2-2481-FF4B-5A2D-AB5AF9BFDF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2028934"/>
      </p:ext>
    </p:extLst>
  </p:cSld>
  <p:clrMapOvr>
    <a:masterClrMapping/>
  </p:clrMapOvr>
  <p:transition spd="slow">
    <p:wip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FAABB71-A61D-7F58-3EB8-E5C3D20C65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3599546"/>
      </p:ext>
    </p:extLst>
  </p:cSld>
  <p:clrMapOvr>
    <a:masterClrMapping/>
  </p:clrMapOvr>
  <p:transition spd="slow">
    <p:wip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BC91F50-58DD-9E05-E4EE-EA4851A5D3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4649552"/>
      </p:ext>
    </p:extLst>
  </p:cSld>
  <p:clrMapOvr>
    <a:masterClrMapping/>
  </p:clrMapOvr>
  <p:transition spd="slow">
    <p:wip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881B8DA-796E-68E7-2DD2-CD1ED7FBBD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0869394"/>
      </p:ext>
    </p:extLst>
  </p:cSld>
  <p:clrMapOvr>
    <a:masterClrMapping/>
  </p:clrMapOvr>
  <p:transition spd="slow">
    <p:wip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3E49CEC-3938-4799-F385-B7F3F0D059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3258148"/>
      </p:ext>
    </p:extLst>
  </p:cSld>
  <p:clrMapOvr>
    <a:masterClrMapping/>
  </p:clrMapOvr>
  <p:transition spd="slow">
    <p:wip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6F84F51-EA22-B722-B55B-4EA5037EEC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4651790"/>
      </p:ext>
    </p:extLst>
  </p:cSld>
  <p:clrMapOvr>
    <a:masterClrMapping/>
  </p:clrMapOvr>
  <p:transition spd="slow">
    <p:wip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5F299E1-725F-4792-646C-C0441049E9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6249472"/>
      </p:ext>
    </p:extLst>
  </p:cSld>
  <p:clrMapOvr>
    <a:masterClrMapping/>
  </p:clrMapOvr>
  <p:transition spd="slow">
    <p:wip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DA54DC5-6B41-72B3-5C58-277C36B25A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6079443"/>
      </p:ext>
    </p:extLst>
  </p:cSld>
  <p:clrMapOvr>
    <a:masterClrMapping/>
  </p:clrMapOvr>
  <p:transition spd="slow">
    <p:wip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36AAA03-1C57-012F-DD66-FA879CCAFE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6885849"/>
      </p:ext>
    </p:extLst>
  </p:cSld>
  <p:clrMapOvr>
    <a:masterClrMapping/>
  </p:clrMapOvr>
  <p:transition spd="slow">
    <p:wip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D7BB125-1187-E86F-D23B-A8D1F81CF6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3126718"/>
      </p:ext>
    </p:extLst>
  </p:cSld>
  <p:clrMapOvr>
    <a:masterClrMapping/>
  </p:clrMapOvr>
  <p:transition spd="slow">
    <p:wip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F804046-4D48-69F9-CACE-366043275F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6446003"/>
      </p:ext>
    </p:extLst>
  </p:cSld>
  <p:clrMapOvr>
    <a:masterClrMapping/>
  </p:clrMapOvr>
  <p:transition spd="slow">
    <p:wip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B5BD993-03AD-9BCA-5240-3B225772BB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9639241"/>
      </p:ext>
    </p:extLst>
  </p:cSld>
  <p:clrMapOvr>
    <a:masterClrMapping/>
  </p:clrMapOvr>
  <p:transition spd="slow">
    <p:wip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D57D8B7-B7C2-1CA3-53BE-5E0F7D6618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6925331"/>
      </p:ext>
    </p:extLst>
  </p:cSld>
  <p:clrMapOvr>
    <a:masterClrMapping/>
  </p:clrMapOvr>
  <p:transition spd="slow">
    <p:wip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DF69E16-423E-E263-5324-8A5644FB50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3334509"/>
      </p:ext>
    </p:extLst>
  </p:cSld>
  <p:clrMapOvr>
    <a:masterClrMapping/>
  </p:clrMapOvr>
  <p:transition spd="slow">
    <p:wipe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0</Words>
  <Application>Microsoft Office PowerPoint</Application>
  <PresentationFormat>Widescreen</PresentationFormat>
  <Paragraphs>0</Paragraphs>
  <Slides>25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7" baseType="lpstr"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Zoe Sinclair</dc:creator>
  <cp:lastModifiedBy>Zoe Sinclair</cp:lastModifiedBy>
  <cp:revision>2</cp:revision>
  <dcterms:created xsi:type="dcterms:W3CDTF">2026-04-17T21:34:42Z</dcterms:created>
  <dcterms:modified xsi:type="dcterms:W3CDTF">2026-04-17T21:36:32Z</dcterms:modified>
</cp:coreProperties>
</file>