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9" r:id="rId11"/>
    <p:sldId id="295" r:id="rId12"/>
    <p:sldId id="280" r:id="rId13"/>
    <p:sldId id="283" r:id="rId14"/>
    <p:sldId id="281" r:id="rId15"/>
    <p:sldId id="282" r:id="rId16"/>
    <p:sldId id="284" r:id="rId17"/>
    <p:sldId id="285" r:id="rId18"/>
    <p:sldId id="286" r:id="rId19"/>
    <p:sldId id="287" r:id="rId20"/>
    <p:sldId id="288" r:id="rId21"/>
    <p:sldId id="290" r:id="rId22"/>
    <p:sldId id="291" r:id="rId23"/>
    <p:sldId id="292" r:id="rId24"/>
    <p:sldId id="293" r:id="rId25"/>
    <p:sldId id="294" r:id="rId26"/>
    <p:sldId id="296" r:id="rId2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24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8.sv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2.svg"/><Relationship Id="rId4" Type="http://schemas.openxmlformats.org/officeDocument/2006/relationships/image" Target="../media/image10.svg"/><Relationship Id="rId9" Type="http://schemas.openxmlformats.org/officeDocument/2006/relationships/image" Target="../media/image2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8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4" Type="http://schemas.openxmlformats.org/officeDocument/2006/relationships/image" Target="../media/image5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24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8.sv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2.svg"/><Relationship Id="rId4" Type="http://schemas.openxmlformats.org/officeDocument/2006/relationships/image" Target="../media/image10.svg"/><Relationship Id="rId9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8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FB7C1A-99D9-45CB-B7D2-08CD57A071F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D811FAEA-83A9-4FBF-8228-EF9FAD7B87C1}">
      <dgm:prSet/>
      <dgm:spPr/>
      <dgm:t>
        <a:bodyPr/>
        <a:lstStyle/>
        <a:p>
          <a:r>
            <a:rPr lang="en-US" dirty="0"/>
            <a:t>Health literacy is the ability to access, understand, appraise, and apply health-related information to make appropriate health decisions in everyday life.</a:t>
          </a:r>
        </a:p>
      </dgm:t>
    </dgm:pt>
    <dgm:pt modelId="{6B970D05-3FB0-4DE6-A52D-D2C34FD31C38}" type="parTrans" cxnId="{CCF3741B-7DA4-4F7E-9B38-A52E64F61112}">
      <dgm:prSet/>
      <dgm:spPr/>
      <dgm:t>
        <a:bodyPr/>
        <a:lstStyle/>
        <a:p>
          <a:endParaRPr lang="en-US"/>
        </a:p>
      </dgm:t>
    </dgm:pt>
    <dgm:pt modelId="{D3C82A43-8531-48EE-A2BA-42353E75EEB4}" type="sibTrans" cxnId="{CCF3741B-7DA4-4F7E-9B38-A52E64F61112}">
      <dgm:prSet/>
      <dgm:spPr/>
      <dgm:t>
        <a:bodyPr/>
        <a:lstStyle/>
        <a:p>
          <a:endParaRPr lang="en-US"/>
        </a:p>
      </dgm:t>
    </dgm:pt>
    <dgm:pt modelId="{B3C383EB-A0D5-4434-B97B-A4003EAC8B38}">
      <dgm:prSet/>
      <dgm:spPr/>
      <dgm:t>
        <a:bodyPr/>
        <a:lstStyle/>
        <a:p>
          <a:r>
            <a:rPr lang="en-US" b="1" dirty="0"/>
            <a:t>Importance:</a:t>
          </a:r>
          <a:endParaRPr lang="en-US" dirty="0"/>
        </a:p>
      </dgm:t>
    </dgm:pt>
    <dgm:pt modelId="{605C2C1B-98B4-4A20-8FBD-A7F3DCC3E304}" type="parTrans" cxnId="{2C8780A6-F789-4833-AACC-1538797FE386}">
      <dgm:prSet/>
      <dgm:spPr/>
      <dgm:t>
        <a:bodyPr/>
        <a:lstStyle/>
        <a:p>
          <a:endParaRPr lang="en-US"/>
        </a:p>
      </dgm:t>
    </dgm:pt>
    <dgm:pt modelId="{0F2ADE49-1D81-4377-9520-142520B09057}" type="sibTrans" cxnId="{2C8780A6-F789-4833-AACC-1538797FE386}">
      <dgm:prSet/>
      <dgm:spPr/>
      <dgm:t>
        <a:bodyPr/>
        <a:lstStyle/>
        <a:p>
          <a:endParaRPr lang="en-US"/>
        </a:p>
      </dgm:t>
    </dgm:pt>
    <dgm:pt modelId="{F55BFCF7-C590-4C8F-8641-B06E77D319B6}">
      <dgm:prSet/>
      <dgm:spPr/>
      <dgm:t>
        <a:bodyPr/>
        <a:lstStyle/>
        <a:p>
          <a:r>
            <a:rPr lang="en-US" dirty="0"/>
            <a:t>Empowers individuals to manage their own health</a:t>
          </a:r>
        </a:p>
      </dgm:t>
    </dgm:pt>
    <dgm:pt modelId="{C72699A5-EEC3-4DE9-A456-2E37ED318E66}" type="parTrans" cxnId="{CEAC5393-0C8F-4FC5-88B6-5177D3935A77}">
      <dgm:prSet/>
      <dgm:spPr/>
      <dgm:t>
        <a:bodyPr/>
        <a:lstStyle/>
        <a:p>
          <a:endParaRPr lang="en-US"/>
        </a:p>
      </dgm:t>
    </dgm:pt>
    <dgm:pt modelId="{58C48131-8EFC-43A2-AD01-2797A2EF8097}" type="sibTrans" cxnId="{CEAC5393-0C8F-4FC5-88B6-5177D3935A77}">
      <dgm:prSet/>
      <dgm:spPr/>
      <dgm:t>
        <a:bodyPr/>
        <a:lstStyle/>
        <a:p>
          <a:endParaRPr lang="en-US"/>
        </a:p>
      </dgm:t>
    </dgm:pt>
    <dgm:pt modelId="{28A6ABCE-8414-468F-8334-F9759568F5AB}">
      <dgm:prSet/>
      <dgm:spPr/>
      <dgm:t>
        <a:bodyPr/>
        <a:lstStyle/>
        <a:p>
          <a:r>
            <a:rPr lang="en-US" dirty="0"/>
            <a:t>Associated with better medication adherence, preventive behaviors, and chronic disease management</a:t>
          </a:r>
        </a:p>
      </dgm:t>
    </dgm:pt>
    <dgm:pt modelId="{EE38CE18-C454-4ABB-BF0C-2A2EC3AEA3AF}" type="parTrans" cxnId="{7EBFA092-5D97-4E4C-BC4F-2F906478CE94}">
      <dgm:prSet/>
      <dgm:spPr/>
      <dgm:t>
        <a:bodyPr/>
        <a:lstStyle/>
        <a:p>
          <a:endParaRPr lang="en-US"/>
        </a:p>
      </dgm:t>
    </dgm:pt>
    <dgm:pt modelId="{25CEF457-B182-402E-B0D4-8FB278EC0337}" type="sibTrans" cxnId="{7EBFA092-5D97-4E4C-BC4F-2F906478CE94}">
      <dgm:prSet/>
      <dgm:spPr/>
      <dgm:t>
        <a:bodyPr/>
        <a:lstStyle/>
        <a:p>
          <a:endParaRPr lang="en-US"/>
        </a:p>
      </dgm:t>
    </dgm:pt>
    <dgm:pt modelId="{BC1F685C-1BC7-47C0-B795-D7F52E226783}">
      <dgm:prSet/>
      <dgm:spPr/>
      <dgm:t>
        <a:bodyPr/>
        <a:lstStyle/>
        <a:p>
          <a:r>
            <a:rPr lang="en-US" dirty="0"/>
            <a:t>Reduces health disparities</a:t>
          </a:r>
        </a:p>
      </dgm:t>
    </dgm:pt>
    <dgm:pt modelId="{1D02F481-63B2-42DE-BB54-B9E00A80F6F2}" type="parTrans" cxnId="{2FC39547-EE43-48B4-A5A8-8493E580B79B}">
      <dgm:prSet/>
      <dgm:spPr/>
      <dgm:t>
        <a:bodyPr/>
        <a:lstStyle/>
        <a:p>
          <a:endParaRPr lang="en-US"/>
        </a:p>
      </dgm:t>
    </dgm:pt>
    <dgm:pt modelId="{599A2F5E-B521-48AA-8C78-BBEEF3AAE270}" type="sibTrans" cxnId="{2FC39547-EE43-48B4-A5A8-8493E580B79B}">
      <dgm:prSet/>
      <dgm:spPr/>
      <dgm:t>
        <a:bodyPr/>
        <a:lstStyle/>
        <a:p>
          <a:endParaRPr lang="en-US"/>
        </a:p>
      </dgm:t>
    </dgm:pt>
    <dgm:pt modelId="{5714861E-EED3-4FB6-9ADE-4B7953AA4C61}">
      <dgm:prSet/>
      <dgm:spPr/>
      <dgm:t>
        <a:bodyPr/>
        <a:lstStyle/>
        <a:p>
          <a:r>
            <a:rPr lang="en-US" dirty="0"/>
            <a:t>Enhances communication with health professionals</a:t>
          </a:r>
        </a:p>
      </dgm:t>
    </dgm:pt>
    <dgm:pt modelId="{22CAE7D4-9B9D-4FBB-AE0D-26DCA8354E04}" type="parTrans" cxnId="{05B80E58-E0AC-4494-AC46-9C9E29BF5AE8}">
      <dgm:prSet/>
      <dgm:spPr/>
      <dgm:t>
        <a:bodyPr/>
        <a:lstStyle/>
        <a:p>
          <a:endParaRPr lang="en-US"/>
        </a:p>
      </dgm:t>
    </dgm:pt>
    <dgm:pt modelId="{507FC730-0E49-49BE-A14E-8603EC857B9A}" type="sibTrans" cxnId="{05B80E58-E0AC-4494-AC46-9C9E29BF5AE8}">
      <dgm:prSet/>
      <dgm:spPr/>
      <dgm:t>
        <a:bodyPr/>
        <a:lstStyle/>
        <a:p>
          <a:endParaRPr lang="en-US"/>
        </a:p>
      </dgm:t>
    </dgm:pt>
    <dgm:pt modelId="{2F1117BD-787F-4F14-9E5F-B2F3759D2AE0}" type="pres">
      <dgm:prSet presAssocID="{7CFB7C1A-99D9-45CB-B7D2-08CD57A071F0}" presName="root" presStyleCnt="0">
        <dgm:presLayoutVars>
          <dgm:dir/>
          <dgm:resizeHandles val="exact"/>
        </dgm:presLayoutVars>
      </dgm:prSet>
      <dgm:spPr/>
    </dgm:pt>
    <dgm:pt modelId="{97E3C104-60CE-4F28-81D9-656CCB78E44C}" type="pres">
      <dgm:prSet presAssocID="{7CFB7C1A-99D9-45CB-B7D2-08CD57A071F0}" presName="container" presStyleCnt="0">
        <dgm:presLayoutVars>
          <dgm:dir/>
          <dgm:resizeHandles val="exact"/>
        </dgm:presLayoutVars>
      </dgm:prSet>
      <dgm:spPr/>
    </dgm:pt>
    <dgm:pt modelId="{DDF714A2-3504-4F9D-87D3-D1F055DE700B}" type="pres">
      <dgm:prSet presAssocID="{D811FAEA-83A9-4FBF-8228-EF9FAD7B87C1}" presName="compNode" presStyleCnt="0"/>
      <dgm:spPr/>
    </dgm:pt>
    <dgm:pt modelId="{591A1339-A015-4697-9E68-E2C97ABC2F7A}" type="pres">
      <dgm:prSet presAssocID="{D811FAEA-83A9-4FBF-8228-EF9FAD7B87C1}" presName="iconBgRect" presStyleLbl="bgShp" presStyleIdx="0" presStyleCnt="6"/>
      <dgm:spPr/>
    </dgm:pt>
    <dgm:pt modelId="{8BB3521A-45AF-46A2-A28A-AFEFBA6FFFF3}" type="pres">
      <dgm:prSet presAssocID="{D811FAEA-83A9-4FBF-8228-EF9FAD7B87C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9EFEDD80-740C-49C5-9461-35398C9D0138}" type="pres">
      <dgm:prSet presAssocID="{D811FAEA-83A9-4FBF-8228-EF9FAD7B87C1}" presName="spaceRect" presStyleCnt="0"/>
      <dgm:spPr/>
    </dgm:pt>
    <dgm:pt modelId="{66232142-A824-4DD2-9C58-262C1BE658D1}" type="pres">
      <dgm:prSet presAssocID="{D811FAEA-83A9-4FBF-8228-EF9FAD7B87C1}" presName="textRect" presStyleLbl="revTx" presStyleIdx="0" presStyleCnt="6">
        <dgm:presLayoutVars>
          <dgm:chMax val="1"/>
          <dgm:chPref val="1"/>
        </dgm:presLayoutVars>
      </dgm:prSet>
      <dgm:spPr/>
    </dgm:pt>
    <dgm:pt modelId="{6542BE7F-1737-402E-9F00-CE15C409976B}" type="pres">
      <dgm:prSet presAssocID="{D3C82A43-8531-48EE-A2BA-42353E75EEB4}" presName="sibTrans" presStyleLbl="sibTrans2D1" presStyleIdx="0" presStyleCnt="0"/>
      <dgm:spPr/>
    </dgm:pt>
    <dgm:pt modelId="{012A92F7-8C7C-4627-841A-990408DF60D9}" type="pres">
      <dgm:prSet presAssocID="{B3C383EB-A0D5-4434-B97B-A4003EAC8B38}" presName="compNode" presStyleCnt="0"/>
      <dgm:spPr/>
    </dgm:pt>
    <dgm:pt modelId="{1631D683-79BC-4836-93F4-63550E91B603}" type="pres">
      <dgm:prSet presAssocID="{B3C383EB-A0D5-4434-B97B-A4003EAC8B38}" presName="iconBgRect" presStyleLbl="bgShp" presStyleIdx="1" presStyleCnt="6"/>
      <dgm:spPr/>
    </dgm:pt>
    <dgm:pt modelId="{F4AE11B9-344F-40AF-BB91-9266B10AEA17}" type="pres">
      <dgm:prSet presAssocID="{B3C383EB-A0D5-4434-B97B-A4003EAC8B3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tlovi"/>
        </a:ext>
      </dgm:extLst>
    </dgm:pt>
    <dgm:pt modelId="{EB9EE7ED-D656-4F75-B32E-4ABB8507BC47}" type="pres">
      <dgm:prSet presAssocID="{B3C383EB-A0D5-4434-B97B-A4003EAC8B38}" presName="spaceRect" presStyleCnt="0"/>
      <dgm:spPr/>
    </dgm:pt>
    <dgm:pt modelId="{AFA46AF1-15A7-4BDC-9D95-F7F81A51BDDF}" type="pres">
      <dgm:prSet presAssocID="{B3C383EB-A0D5-4434-B97B-A4003EAC8B38}" presName="textRect" presStyleLbl="revTx" presStyleIdx="1" presStyleCnt="6">
        <dgm:presLayoutVars>
          <dgm:chMax val="1"/>
          <dgm:chPref val="1"/>
        </dgm:presLayoutVars>
      </dgm:prSet>
      <dgm:spPr/>
    </dgm:pt>
    <dgm:pt modelId="{656C9E7F-C41D-4470-A23C-25650E67BB4E}" type="pres">
      <dgm:prSet presAssocID="{0F2ADE49-1D81-4377-9520-142520B09057}" presName="sibTrans" presStyleLbl="sibTrans2D1" presStyleIdx="0" presStyleCnt="0"/>
      <dgm:spPr/>
    </dgm:pt>
    <dgm:pt modelId="{DE4BEC7D-6A7B-46C1-9888-7C6F9B9F24F0}" type="pres">
      <dgm:prSet presAssocID="{F55BFCF7-C590-4C8F-8641-B06E77D319B6}" presName="compNode" presStyleCnt="0"/>
      <dgm:spPr/>
    </dgm:pt>
    <dgm:pt modelId="{49D4E89A-F87E-4666-AC25-72B0AC7566B1}" type="pres">
      <dgm:prSet presAssocID="{F55BFCF7-C590-4C8F-8641-B06E77D319B6}" presName="iconBgRect" presStyleLbl="bgShp" presStyleIdx="2" presStyleCnt="6"/>
      <dgm:spPr/>
    </dgm:pt>
    <dgm:pt modelId="{4D637DC6-A4C6-4E9B-B508-3F07368CB4B0}" type="pres">
      <dgm:prSet presAssocID="{F55BFCF7-C590-4C8F-8641-B06E77D319B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risnik"/>
        </a:ext>
      </dgm:extLst>
    </dgm:pt>
    <dgm:pt modelId="{E48F144C-1E1C-4977-8E09-FE5B397098C6}" type="pres">
      <dgm:prSet presAssocID="{F55BFCF7-C590-4C8F-8641-B06E77D319B6}" presName="spaceRect" presStyleCnt="0"/>
      <dgm:spPr/>
    </dgm:pt>
    <dgm:pt modelId="{EDBCDC14-43CC-4E6A-90D9-92D6325C4085}" type="pres">
      <dgm:prSet presAssocID="{F55BFCF7-C590-4C8F-8641-B06E77D319B6}" presName="textRect" presStyleLbl="revTx" presStyleIdx="2" presStyleCnt="6">
        <dgm:presLayoutVars>
          <dgm:chMax val="1"/>
          <dgm:chPref val="1"/>
        </dgm:presLayoutVars>
      </dgm:prSet>
      <dgm:spPr/>
    </dgm:pt>
    <dgm:pt modelId="{5B16CAA3-2BF1-4D14-B4AF-C86EBC7E0A2A}" type="pres">
      <dgm:prSet presAssocID="{58C48131-8EFC-43A2-AD01-2797A2EF8097}" presName="sibTrans" presStyleLbl="sibTrans2D1" presStyleIdx="0" presStyleCnt="0"/>
      <dgm:spPr/>
    </dgm:pt>
    <dgm:pt modelId="{2F191702-37ED-491B-BE94-6D9EA621CCF0}" type="pres">
      <dgm:prSet presAssocID="{28A6ABCE-8414-468F-8334-F9759568F5AB}" presName="compNode" presStyleCnt="0"/>
      <dgm:spPr/>
    </dgm:pt>
    <dgm:pt modelId="{B5D95954-7C42-4D64-B0AE-C01998D3DE44}" type="pres">
      <dgm:prSet presAssocID="{28A6ABCE-8414-468F-8334-F9759568F5AB}" presName="iconBgRect" presStyleLbl="bgShp" presStyleIdx="3" presStyleCnt="6"/>
      <dgm:spPr/>
    </dgm:pt>
    <dgm:pt modelId="{EF642CB7-24F6-4119-90A2-9FC43A17101A}" type="pres">
      <dgm:prSet presAssocID="{28A6ABCE-8414-468F-8334-F9759568F5A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a"/>
        </a:ext>
      </dgm:extLst>
    </dgm:pt>
    <dgm:pt modelId="{DE6DE893-1A9E-43BD-9C86-80D706E02CAB}" type="pres">
      <dgm:prSet presAssocID="{28A6ABCE-8414-468F-8334-F9759568F5AB}" presName="spaceRect" presStyleCnt="0"/>
      <dgm:spPr/>
    </dgm:pt>
    <dgm:pt modelId="{6FC9ADD1-0E4C-4D06-A50B-FD0ED16D1D1D}" type="pres">
      <dgm:prSet presAssocID="{28A6ABCE-8414-468F-8334-F9759568F5AB}" presName="textRect" presStyleLbl="revTx" presStyleIdx="3" presStyleCnt="6">
        <dgm:presLayoutVars>
          <dgm:chMax val="1"/>
          <dgm:chPref val="1"/>
        </dgm:presLayoutVars>
      </dgm:prSet>
      <dgm:spPr/>
    </dgm:pt>
    <dgm:pt modelId="{E3CE57F2-52C1-422E-804C-5C9B8A0B2F28}" type="pres">
      <dgm:prSet presAssocID="{25CEF457-B182-402E-B0D4-8FB278EC0337}" presName="sibTrans" presStyleLbl="sibTrans2D1" presStyleIdx="0" presStyleCnt="0"/>
      <dgm:spPr/>
    </dgm:pt>
    <dgm:pt modelId="{7EA2DF08-743C-45E3-A9E3-C6F247F9E075}" type="pres">
      <dgm:prSet presAssocID="{BC1F685C-1BC7-47C0-B795-D7F52E226783}" presName="compNode" presStyleCnt="0"/>
      <dgm:spPr/>
    </dgm:pt>
    <dgm:pt modelId="{BF373DD5-19BA-4C0B-812D-D5D0B8245DA9}" type="pres">
      <dgm:prSet presAssocID="{BC1F685C-1BC7-47C0-B795-D7F52E226783}" presName="iconBgRect" presStyleLbl="bgShp" presStyleIdx="4" presStyleCnt="6"/>
      <dgm:spPr/>
    </dgm:pt>
    <dgm:pt modelId="{56B8DE67-7877-4A37-BB07-735D8CAA2F7D}" type="pres">
      <dgm:prSet presAssocID="{BC1F685C-1BC7-47C0-B795-D7F52E22678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a"/>
        </a:ext>
      </dgm:extLst>
    </dgm:pt>
    <dgm:pt modelId="{81A93427-BDB3-42FD-BBEF-8A1A29A7269F}" type="pres">
      <dgm:prSet presAssocID="{BC1F685C-1BC7-47C0-B795-D7F52E226783}" presName="spaceRect" presStyleCnt="0"/>
      <dgm:spPr/>
    </dgm:pt>
    <dgm:pt modelId="{73656D34-94F3-48F4-A2AD-2D2F54E2237E}" type="pres">
      <dgm:prSet presAssocID="{BC1F685C-1BC7-47C0-B795-D7F52E226783}" presName="textRect" presStyleLbl="revTx" presStyleIdx="4" presStyleCnt="6">
        <dgm:presLayoutVars>
          <dgm:chMax val="1"/>
          <dgm:chPref val="1"/>
        </dgm:presLayoutVars>
      </dgm:prSet>
      <dgm:spPr/>
    </dgm:pt>
    <dgm:pt modelId="{A9DF6D54-6019-4BD0-B3CF-D49ED3222CD6}" type="pres">
      <dgm:prSet presAssocID="{599A2F5E-B521-48AA-8C78-BBEEF3AAE270}" presName="sibTrans" presStyleLbl="sibTrans2D1" presStyleIdx="0" presStyleCnt="0"/>
      <dgm:spPr/>
    </dgm:pt>
    <dgm:pt modelId="{A39C3FDF-27F9-486A-8451-C83876C72B5B}" type="pres">
      <dgm:prSet presAssocID="{5714861E-EED3-4FB6-9ADE-4B7953AA4C61}" presName="compNode" presStyleCnt="0"/>
      <dgm:spPr/>
    </dgm:pt>
    <dgm:pt modelId="{05EEAED1-75B5-481B-8C38-516D40071740}" type="pres">
      <dgm:prSet presAssocID="{5714861E-EED3-4FB6-9ADE-4B7953AA4C61}" presName="iconBgRect" presStyleLbl="bgShp" presStyleIdx="5" presStyleCnt="6"/>
      <dgm:spPr/>
    </dgm:pt>
    <dgm:pt modelId="{BACDFEC7-6377-4878-BE6D-E270788E6AB2}" type="pres">
      <dgm:prSet presAssocID="{5714861E-EED3-4FB6-9ADE-4B7953AA4C6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Čavrljanje"/>
        </a:ext>
      </dgm:extLst>
    </dgm:pt>
    <dgm:pt modelId="{960070A2-FB62-4CAA-9C6C-0694ABE79D72}" type="pres">
      <dgm:prSet presAssocID="{5714861E-EED3-4FB6-9ADE-4B7953AA4C61}" presName="spaceRect" presStyleCnt="0"/>
      <dgm:spPr/>
    </dgm:pt>
    <dgm:pt modelId="{1738533C-CDE4-46BE-916D-A71644232EF4}" type="pres">
      <dgm:prSet presAssocID="{5714861E-EED3-4FB6-9ADE-4B7953AA4C6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E7E6309-B4BF-4574-B15D-7326C00685B2}" type="presOf" srcId="{BC1F685C-1BC7-47C0-B795-D7F52E226783}" destId="{73656D34-94F3-48F4-A2AD-2D2F54E2237E}" srcOrd="0" destOrd="0" presId="urn:microsoft.com/office/officeart/2018/2/layout/IconCircleList"/>
    <dgm:cxn modelId="{CCF3741B-7DA4-4F7E-9B38-A52E64F61112}" srcId="{7CFB7C1A-99D9-45CB-B7D2-08CD57A071F0}" destId="{D811FAEA-83A9-4FBF-8228-EF9FAD7B87C1}" srcOrd="0" destOrd="0" parTransId="{6B970D05-3FB0-4DE6-A52D-D2C34FD31C38}" sibTransId="{D3C82A43-8531-48EE-A2BA-42353E75EEB4}"/>
    <dgm:cxn modelId="{D9DEF228-F50C-41EE-B6A0-573C74A86E37}" type="presOf" srcId="{D811FAEA-83A9-4FBF-8228-EF9FAD7B87C1}" destId="{66232142-A824-4DD2-9C58-262C1BE658D1}" srcOrd="0" destOrd="0" presId="urn:microsoft.com/office/officeart/2018/2/layout/IconCircleList"/>
    <dgm:cxn modelId="{2FC39547-EE43-48B4-A5A8-8493E580B79B}" srcId="{7CFB7C1A-99D9-45CB-B7D2-08CD57A071F0}" destId="{BC1F685C-1BC7-47C0-B795-D7F52E226783}" srcOrd="4" destOrd="0" parTransId="{1D02F481-63B2-42DE-BB54-B9E00A80F6F2}" sibTransId="{599A2F5E-B521-48AA-8C78-BBEEF3AAE270}"/>
    <dgm:cxn modelId="{B38D224A-7F33-4C9C-B5EB-CDCAF64D6DA1}" type="presOf" srcId="{D3C82A43-8531-48EE-A2BA-42353E75EEB4}" destId="{6542BE7F-1737-402E-9F00-CE15C409976B}" srcOrd="0" destOrd="0" presId="urn:microsoft.com/office/officeart/2018/2/layout/IconCircleList"/>
    <dgm:cxn modelId="{D2C3A654-BD1A-4860-B3B2-ED5A30DB7FC4}" type="presOf" srcId="{5714861E-EED3-4FB6-9ADE-4B7953AA4C61}" destId="{1738533C-CDE4-46BE-916D-A71644232EF4}" srcOrd="0" destOrd="0" presId="urn:microsoft.com/office/officeart/2018/2/layout/IconCircleList"/>
    <dgm:cxn modelId="{6C2B1357-C2B4-4D42-95BC-1DECA643DCF5}" type="presOf" srcId="{58C48131-8EFC-43A2-AD01-2797A2EF8097}" destId="{5B16CAA3-2BF1-4D14-B4AF-C86EBC7E0A2A}" srcOrd="0" destOrd="0" presId="urn:microsoft.com/office/officeart/2018/2/layout/IconCircleList"/>
    <dgm:cxn modelId="{05B80E58-E0AC-4494-AC46-9C9E29BF5AE8}" srcId="{7CFB7C1A-99D9-45CB-B7D2-08CD57A071F0}" destId="{5714861E-EED3-4FB6-9ADE-4B7953AA4C61}" srcOrd="5" destOrd="0" parTransId="{22CAE7D4-9B9D-4FBB-AE0D-26DCA8354E04}" sibTransId="{507FC730-0E49-49BE-A14E-8603EC857B9A}"/>
    <dgm:cxn modelId="{9F07FD8C-B296-42A9-914D-35182DA603E6}" type="presOf" srcId="{28A6ABCE-8414-468F-8334-F9759568F5AB}" destId="{6FC9ADD1-0E4C-4D06-A50B-FD0ED16D1D1D}" srcOrd="0" destOrd="0" presId="urn:microsoft.com/office/officeart/2018/2/layout/IconCircleList"/>
    <dgm:cxn modelId="{7EBFA092-5D97-4E4C-BC4F-2F906478CE94}" srcId="{7CFB7C1A-99D9-45CB-B7D2-08CD57A071F0}" destId="{28A6ABCE-8414-468F-8334-F9759568F5AB}" srcOrd="3" destOrd="0" parTransId="{EE38CE18-C454-4ABB-BF0C-2A2EC3AEA3AF}" sibTransId="{25CEF457-B182-402E-B0D4-8FB278EC0337}"/>
    <dgm:cxn modelId="{CEAC5393-0C8F-4FC5-88B6-5177D3935A77}" srcId="{7CFB7C1A-99D9-45CB-B7D2-08CD57A071F0}" destId="{F55BFCF7-C590-4C8F-8641-B06E77D319B6}" srcOrd="2" destOrd="0" parTransId="{C72699A5-EEC3-4DE9-A456-2E37ED318E66}" sibTransId="{58C48131-8EFC-43A2-AD01-2797A2EF8097}"/>
    <dgm:cxn modelId="{2C8780A6-F789-4833-AACC-1538797FE386}" srcId="{7CFB7C1A-99D9-45CB-B7D2-08CD57A071F0}" destId="{B3C383EB-A0D5-4434-B97B-A4003EAC8B38}" srcOrd="1" destOrd="0" parTransId="{605C2C1B-98B4-4A20-8FBD-A7F3DCC3E304}" sibTransId="{0F2ADE49-1D81-4377-9520-142520B09057}"/>
    <dgm:cxn modelId="{9E60C1AD-B2C7-4E2D-AE4C-99626A16A56C}" type="presOf" srcId="{7CFB7C1A-99D9-45CB-B7D2-08CD57A071F0}" destId="{2F1117BD-787F-4F14-9E5F-B2F3759D2AE0}" srcOrd="0" destOrd="0" presId="urn:microsoft.com/office/officeart/2018/2/layout/IconCircleList"/>
    <dgm:cxn modelId="{47CAE0C4-E5AE-40C0-B658-D302122DF976}" type="presOf" srcId="{599A2F5E-B521-48AA-8C78-BBEEF3AAE270}" destId="{A9DF6D54-6019-4BD0-B3CF-D49ED3222CD6}" srcOrd="0" destOrd="0" presId="urn:microsoft.com/office/officeart/2018/2/layout/IconCircleList"/>
    <dgm:cxn modelId="{0CAAE7CE-CBF6-46E4-A043-8B5D12E17950}" type="presOf" srcId="{0F2ADE49-1D81-4377-9520-142520B09057}" destId="{656C9E7F-C41D-4470-A23C-25650E67BB4E}" srcOrd="0" destOrd="0" presId="urn:microsoft.com/office/officeart/2018/2/layout/IconCircleList"/>
    <dgm:cxn modelId="{4FF38BE2-02CB-433B-A2E7-89F679D11AAF}" type="presOf" srcId="{F55BFCF7-C590-4C8F-8641-B06E77D319B6}" destId="{EDBCDC14-43CC-4E6A-90D9-92D6325C4085}" srcOrd="0" destOrd="0" presId="urn:microsoft.com/office/officeart/2018/2/layout/IconCircleList"/>
    <dgm:cxn modelId="{32ACADE4-C675-4EEF-A477-20364D7F2B30}" type="presOf" srcId="{25CEF457-B182-402E-B0D4-8FB278EC0337}" destId="{E3CE57F2-52C1-422E-804C-5C9B8A0B2F28}" srcOrd="0" destOrd="0" presId="urn:microsoft.com/office/officeart/2018/2/layout/IconCircleList"/>
    <dgm:cxn modelId="{C2F959EF-654F-46E4-98C0-A4BE9B9D8F37}" type="presOf" srcId="{B3C383EB-A0D5-4434-B97B-A4003EAC8B38}" destId="{AFA46AF1-15A7-4BDC-9D95-F7F81A51BDDF}" srcOrd="0" destOrd="0" presId="urn:microsoft.com/office/officeart/2018/2/layout/IconCircleList"/>
    <dgm:cxn modelId="{A5A016FD-AF6D-4763-B800-ED8A917B1325}" type="presParOf" srcId="{2F1117BD-787F-4F14-9E5F-B2F3759D2AE0}" destId="{97E3C104-60CE-4F28-81D9-656CCB78E44C}" srcOrd="0" destOrd="0" presId="urn:microsoft.com/office/officeart/2018/2/layout/IconCircleList"/>
    <dgm:cxn modelId="{46D6EF69-86E5-45A6-863A-4C73520AAAED}" type="presParOf" srcId="{97E3C104-60CE-4F28-81D9-656CCB78E44C}" destId="{DDF714A2-3504-4F9D-87D3-D1F055DE700B}" srcOrd="0" destOrd="0" presId="urn:microsoft.com/office/officeart/2018/2/layout/IconCircleList"/>
    <dgm:cxn modelId="{0D16B60E-2435-419C-AFDD-32BDBC6ADCB3}" type="presParOf" srcId="{DDF714A2-3504-4F9D-87D3-D1F055DE700B}" destId="{591A1339-A015-4697-9E68-E2C97ABC2F7A}" srcOrd="0" destOrd="0" presId="urn:microsoft.com/office/officeart/2018/2/layout/IconCircleList"/>
    <dgm:cxn modelId="{5EBDDF22-493D-4C25-8E23-B12546EACA10}" type="presParOf" srcId="{DDF714A2-3504-4F9D-87D3-D1F055DE700B}" destId="{8BB3521A-45AF-46A2-A28A-AFEFBA6FFFF3}" srcOrd="1" destOrd="0" presId="urn:microsoft.com/office/officeart/2018/2/layout/IconCircleList"/>
    <dgm:cxn modelId="{C932F605-C4F8-47CA-8E2B-9044E73FE65C}" type="presParOf" srcId="{DDF714A2-3504-4F9D-87D3-D1F055DE700B}" destId="{9EFEDD80-740C-49C5-9461-35398C9D0138}" srcOrd="2" destOrd="0" presId="urn:microsoft.com/office/officeart/2018/2/layout/IconCircleList"/>
    <dgm:cxn modelId="{25D074D3-3272-4039-B3A3-B11E49236F87}" type="presParOf" srcId="{DDF714A2-3504-4F9D-87D3-D1F055DE700B}" destId="{66232142-A824-4DD2-9C58-262C1BE658D1}" srcOrd="3" destOrd="0" presId="urn:microsoft.com/office/officeart/2018/2/layout/IconCircleList"/>
    <dgm:cxn modelId="{5C4DD22A-8A76-4951-B624-E32B88DA9316}" type="presParOf" srcId="{97E3C104-60CE-4F28-81D9-656CCB78E44C}" destId="{6542BE7F-1737-402E-9F00-CE15C409976B}" srcOrd="1" destOrd="0" presId="urn:microsoft.com/office/officeart/2018/2/layout/IconCircleList"/>
    <dgm:cxn modelId="{7FB91990-81AD-4DB7-B481-0EE739D208CC}" type="presParOf" srcId="{97E3C104-60CE-4F28-81D9-656CCB78E44C}" destId="{012A92F7-8C7C-4627-841A-990408DF60D9}" srcOrd="2" destOrd="0" presId="urn:microsoft.com/office/officeart/2018/2/layout/IconCircleList"/>
    <dgm:cxn modelId="{8E85F04F-3F15-4E59-BF30-FADD90174181}" type="presParOf" srcId="{012A92F7-8C7C-4627-841A-990408DF60D9}" destId="{1631D683-79BC-4836-93F4-63550E91B603}" srcOrd="0" destOrd="0" presId="urn:microsoft.com/office/officeart/2018/2/layout/IconCircleList"/>
    <dgm:cxn modelId="{A6EBBF7F-61B6-477C-AA51-659AE56A320C}" type="presParOf" srcId="{012A92F7-8C7C-4627-841A-990408DF60D9}" destId="{F4AE11B9-344F-40AF-BB91-9266B10AEA17}" srcOrd="1" destOrd="0" presId="urn:microsoft.com/office/officeart/2018/2/layout/IconCircleList"/>
    <dgm:cxn modelId="{03C1AECF-DD6F-4DE3-9523-1F5C73428830}" type="presParOf" srcId="{012A92F7-8C7C-4627-841A-990408DF60D9}" destId="{EB9EE7ED-D656-4F75-B32E-4ABB8507BC47}" srcOrd="2" destOrd="0" presId="urn:microsoft.com/office/officeart/2018/2/layout/IconCircleList"/>
    <dgm:cxn modelId="{3B2A1DAE-FF8E-4242-A3F5-B95AD30D7D89}" type="presParOf" srcId="{012A92F7-8C7C-4627-841A-990408DF60D9}" destId="{AFA46AF1-15A7-4BDC-9D95-F7F81A51BDDF}" srcOrd="3" destOrd="0" presId="urn:microsoft.com/office/officeart/2018/2/layout/IconCircleList"/>
    <dgm:cxn modelId="{C98C20F4-59DB-45CC-ABB9-027714C8D263}" type="presParOf" srcId="{97E3C104-60CE-4F28-81D9-656CCB78E44C}" destId="{656C9E7F-C41D-4470-A23C-25650E67BB4E}" srcOrd="3" destOrd="0" presId="urn:microsoft.com/office/officeart/2018/2/layout/IconCircleList"/>
    <dgm:cxn modelId="{0D68882B-2487-4F7A-8449-B896F5830204}" type="presParOf" srcId="{97E3C104-60CE-4F28-81D9-656CCB78E44C}" destId="{DE4BEC7D-6A7B-46C1-9888-7C6F9B9F24F0}" srcOrd="4" destOrd="0" presId="urn:microsoft.com/office/officeart/2018/2/layout/IconCircleList"/>
    <dgm:cxn modelId="{47C2E9DE-57EE-4CB2-82C7-CA9FB9AC043D}" type="presParOf" srcId="{DE4BEC7D-6A7B-46C1-9888-7C6F9B9F24F0}" destId="{49D4E89A-F87E-4666-AC25-72B0AC7566B1}" srcOrd="0" destOrd="0" presId="urn:microsoft.com/office/officeart/2018/2/layout/IconCircleList"/>
    <dgm:cxn modelId="{5209BB8A-0F77-40EC-953B-E8CEF7A6919E}" type="presParOf" srcId="{DE4BEC7D-6A7B-46C1-9888-7C6F9B9F24F0}" destId="{4D637DC6-A4C6-4E9B-B508-3F07368CB4B0}" srcOrd="1" destOrd="0" presId="urn:microsoft.com/office/officeart/2018/2/layout/IconCircleList"/>
    <dgm:cxn modelId="{921ED04D-8839-45C2-8232-7F84057A573A}" type="presParOf" srcId="{DE4BEC7D-6A7B-46C1-9888-7C6F9B9F24F0}" destId="{E48F144C-1E1C-4977-8E09-FE5B397098C6}" srcOrd="2" destOrd="0" presId="urn:microsoft.com/office/officeart/2018/2/layout/IconCircleList"/>
    <dgm:cxn modelId="{7A5F5B64-948C-471F-ABBA-400FBBB9C60D}" type="presParOf" srcId="{DE4BEC7D-6A7B-46C1-9888-7C6F9B9F24F0}" destId="{EDBCDC14-43CC-4E6A-90D9-92D6325C4085}" srcOrd="3" destOrd="0" presId="urn:microsoft.com/office/officeart/2018/2/layout/IconCircleList"/>
    <dgm:cxn modelId="{2F8086C6-9C96-46D8-82AC-4FAA9C42FB8F}" type="presParOf" srcId="{97E3C104-60CE-4F28-81D9-656CCB78E44C}" destId="{5B16CAA3-2BF1-4D14-B4AF-C86EBC7E0A2A}" srcOrd="5" destOrd="0" presId="urn:microsoft.com/office/officeart/2018/2/layout/IconCircleList"/>
    <dgm:cxn modelId="{ABE7C734-06F4-4671-9359-CF668CBE46CF}" type="presParOf" srcId="{97E3C104-60CE-4F28-81D9-656CCB78E44C}" destId="{2F191702-37ED-491B-BE94-6D9EA621CCF0}" srcOrd="6" destOrd="0" presId="urn:microsoft.com/office/officeart/2018/2/layout/IconCircleList"/>
    <dgm:cxn modelId="{AFCB4C60-B13D-4EB2-A454-16C218C34BBB}" type="presParOf" srcId="{2F191702-37ED-491B-BE94-6D9EA621CCF0}" destId="{B5D95954-7C42-4D64-B0AE-C01998D3DE44}" srcOrd="0" destOrd="0" presId="urn:microsoft.com/office/officeart/2018/2/layout/IconCircleList"/>
    <dgm:cxn modelId="{9BC629D1-6056-4078-9016-45C22B557757}" type="presParOf" srcId="{2F191702-37ED-491B-BE94-6D9EA621CCF0}" destId="{EF642CB7-24F6-4119-90A2-9FC43A17101A}" srcOrd="1" destOrd="0" presId="urn:microsoft.com/office/officeart/2018/2/layout/IconCircleList"/>
    <dgm:cxn modelId="{E1BE1ABA-2BA7-4805-98C9-FE53C9541B9E}" type="presParOf" srcId="{2F191702-37ED-491B-BE94-6D9EA621CCF0}" destId="{DE6DE893-1A9E-43BD-9C86-80D706E02CAB}" srcOrd="2" destOrd="0" presId="urn:microsoft.com/office/officeart/2018/2/layout/IconCircleList"/>
    <dgm:cxn modelId="{D9FABB71-5BF0-4962-9AFA-371634CFD3F1}" type="presParOf" srcId="{2F191702-37ED-491B-BE94-6D9EA621CCF0}" destId="{6FC9ADD1-0E4C-4D06-A50B-FD0ED16D1D1D}" srcOrd="3" destOrd="0" presId="urn:microsoft.com/office/officeart/2018/2/layout/IconCircleList"/>
    <dgm:cxn modelId="{AD273988-896A-4C7A-A926-E05ADAB9ECB8}" type="presParOf" srcId="{97E3C104-60CE-4F28-81D9-656CCB78E44C}" destId="{E3CE57F2-52C1-422E-804C-5C9B8A0B2F28}" srcOrd="7" destOrd="0" presId="urn:microsoft.com/office/officeart/2018/2/layout/IconCircleList"/>
    <dgm:cxn modelId="{69495566-A396-4E7D-983B-0B151AC470E5}" type="presParOf" srcId="{97E3C104-60CE-4F28-81D9-656CCB78E44C}" destId="{7EA2DF08-743C-45E3-A9E3-C6F247F9E075}" srcOrd="8" destOrd="0" presId="urn:microsoft.com/office/officeart/2018/2/layout/IconCircleList"/>
    <dgm:cxn modelId="{ABC9AB19-8A2D-40B0-BA0E-54E5CA821682}" type="presParOf" srcId="{7EA2DF08-743C-45E3-A9E3-C6F247F9E075}" destId="{BF373DD5-19BA-4C0B-812D-D5D0B8245DA9}" srcOrd="0" destOrd="0" presId="urn:microsoft.com/office/officeart/2018/2/layout/IconCircleList"/>
    <dgm:cxn modelId="{4C41E173-6423-411E-BB02-F1C4BA2BD98C}" type="presParOf" srcId="{7EA2DF08-743C-45E3-A9E3-C6F247F9E075}" destId="{56B8DE67-7877-4A37-BB07-735D8CAA2F7D}" srcOrd="1" destOrd="0" presId="urn:microsoft.com/office/officeart/2018/2/layout/IconCircleList"/>
    <dgm:cxn modelId="{FC197722-E42B-4C93-B41E-C1E213008856}" type="presParOf" srcId="{7EA2DF08-743C-45E3-A9E3-C6F247F9E075}" destId="{81A93427-BDB3-42FD-BBEF-8A1A29A7269F}" srcOrd="2" destOrd="0" presId="urn:microsoft.com/office/officeart/2018/2/layout/IconCircleList"/>
    <dgm:cxn modelId="{C393E410-9237-4BF8-8418-2DD58AB6276C}" type="presParOf" srcId="{7EA2DF08-743C-45E3-A9E3-C6F247F9E075}" destId="{73656D34-94F3-48F4-A2AD-2D2F54E2237E}" srcOrd="3" destOrd="0" presId="urn:microsoft.com/office/officeart/2018/2/layout/IconCircleList"/>
    <dgm:cxn modelId="{E09263D4-88D8-4036-BEBD-D6B0EA8DFC3B}" type="presParOf" srcId="{97E3C104-60CE-4F28-81D9-656CCB78E44C}" destId="{A9DF6D54-6019-4BD0-B3CF-D49ED3222CD6}" srcOrd="9" destOrd="0" presId="urn:microsoft.com/office/officeart/2018/2/layout/IconCircleList"/>
    <dgm:cxn modelId="{95869489-341B-484C-864A-7D59AA4844B6}" type="presParOf" srcId="{97E3C104-60CE-4F28-81D9-656CCB78E44C}" destId="{A39C3FDF-27F9-486A-8451-C83876C72B5B}" srcOrd="10" destOrd="0" presId="urn:microsoft.com/office/officeart/2018/2/layout/IconCircleList"/>
    <dgm:cxn modelId="{3BD48E54-EA90-4E8D-A3C6-9EA03BC27347}" type="presParOf" srcId="{A39C3FDF-27F9-486A-8451-C83876C72B5B}" destId="{05EEAED1-75B5-481B-8C38-516D40071740}" srcOrd="0" destOrd="0" presId="urn:microsoft.com/office/officeart/2018/2/layout/IconCircleList"/>
    <dgm:cxn modelId="{EC5D7FDB-B849-4943-A0DE-FD85465AAF77}" type="presParOf" srcId="{A39C3FDF-27F9-486A-8451-C83876C72B5B}" destId="{BACDFEC7-6377-4878-BE6D-E270788E6AB2}" srcOrd="1" destOrd="0" presId="urn:microsoft.com/office/officeart/2018/2/layout/IconCircleList"/>
    <dgm:cxn modelId="{88BB24D1-5370-49ED-99AF-3C6F834F326D}" type="presParOf" srcId="{A39C3FDF-27F9-486A-8451-C83876C72B5B}" destId="{960070A2-FB62-4CAA-9C6C-0694ABE79D72}" srcOrd="2" destOrd="0" presId="urn:microsoft.com/office/officeart/2018/2/layout/IconCircleList"/>
    <dgm:cxn modelId="{F49F43E0-6109-4423-8405-42D8C9610CCF}" type="presParOf" srcId="{A39C3FDF-27F9-486A-8451-C83876C72B5B}" destId="{1738533C-CDE4-46BE-916D-A71644232EF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0005DC-3FF5-4D64-9112-56A10096C7F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F0984F81-91D4-437B-8AF1-646ABA165FF7}">
      <dgm:prSet/>
      <dgm:spPr/>
      <dgm:t>
        <a:bodyPr/>
        <a:lstStyle/>
        <a:p>
          <a:r>
            <a:rPr lang="en-US" dirty="0"/>
            <a:t>Health status refers to the overall physical, mental, and social well-being of an individual, typically measured through self-report, clinical indicators, or health-related quality of life metrics.</a:t>
          </a:r>
        </a:p>
      </dgm:t>
    </dgm:pt>
    <dgm:pt modelId="{D5314DB2-8587-4921-AED8-A763BEB4CC94}" type="parTrans" cxnId="{868D79BE-E095-461F-BD17-5D9F28B8F5B5}">
      <dgm:prSet/>
      <dgm:spPr/>
      <dgm:t>
        <a:bodyPr/>
        <a:lstStyle/>
        <a:p>
          <a:endParaRPr lang="en-US"/>
        </a:p>
      </dgm:t>
    </dgm:pt>
    <dgm:pt modelId="{CE6ECD6E-4DE7-40F8-A6F4-B1BC7F82C8D2}" type="sibTrans" cxnId="{868D79BE-E095-461F-BD17-5D9F28B8F5B5}">
      <dgm:prSet/>
      <dgm:spPr/>
      <dgm:t>
        <a:bodyPr/>
        <a:lstStyle/>
        <a:p>
          <a:endParaRPr lang="en-US"/>
        </a:p>
      </dgm:t>
    </dgm:pt>
    <dgm:pt modelId="{E1580434-F6A2-40D5-B5DC-F1E6052611A3}">
      <dgm:prSet/>
      <dgm:spPr/>
      <dgm:t>
        <a:bodyPr/>
        <a:lstStyle/>
        <a:p>
          <a:r>
            <a:rPr lang="en-US" b="1" dirty="0"/>
            <a:t>Importance:</a:t>
          </a:r>
          <a:endParaRPr lang="en-US" dirty="0"/>
        </a:p>
      </dgm:t>
    </dgm:pt>
    <dgm:pt modelId="{B6BBADD5-47F9-4B2F-BE36-F00EADF1BE82}" type="parTrans" cxnId="{680F20F9-2B08-41AA-AFD7-E90D8705A0A2}">
      <dgm:prSet/>
      <dgm:spPr/>
      <dgm:t>
        <a:bodyPr/>
        <a:lstStyle/>
        <a:p>
          <a:endParaRPr lang="en-US"/>
        </a:p>
      </dgm:t>
    </dgm:pt>
    <dgm:pt modelId="{E0B3F877-7BFE-4DEA-A390-8EE4043923E8}" type="sibTrans" cxnId="{680F20F9-2B08-41AA-AFD7-E90D8705A0A2}">
      <dgm:prSet/>
      <dgm:spPr/>
      <dgm:t>
        <a:bodyPr/>
        <a:lstStyle/>
        <a:p>
          <a:endParaRPr lang="en-US"/>
        </a:p>
      </dgm:t>
    </dgm:pt>
    <dgm:pt modelId="{8664B1F3-038B-4FA3-BB60-0E015DC0CCBF}">
      <dgm:prSet/>
      <dgm:spPr/>
      <dgm:t>
        <a:bodyPr/>
        <a:lstStyle/>
        <a:p>
          <a:r>
            <a:rPr lang="en-US" dirty="0"/>
            <a:t>Reflects the effectiveness of health behaviors and systems</a:t>
          </a:r>
        </a:p>
      </dgm:t>
    </dgm:pt>
    <dgm:pt modelId="{C72343B9-24CA-429E-A995-9133276C5C2B}" type="parTrans" cxnId="{DCC52917-CD9A-4DEA-82B9-86B52397AEC4}">
      <dgm:prSet/>
      <dgm:spPr/>
      <dgm:t>
        <a:bodyPr/>
        <a:lstStyle/>
        <a:p>
          <a:endParaRPr lang="en-US"/>
        </a:p>
      </dgm:t>
    </dgm:pt>
    <dgm:pt modelId="{01A51FA9-1105-44A3-84CE-9C4F97045913}" type="sibTrans" cxnId="{DCC52917-CD9A-4DEA-82B9-86B52397AEC4}">
      <dgm:prSet/>
      <dgm:spPr/>
      <dgm:t>
        <a:bodyPr/>
        <a:lstStyle/>
        <a:p>
          <a:endParaRPr lang="en-US"/>
        </a:p>
      </dgm:t>
    </dgm:pt>
    <dgm:pt modelId="{079CE77C-EB6C-41BD-B93F-A6D7C8FD7917}">
      <dgm:prSet/>
      <dgm:spPr/>
      <dgm:t>
        <a:bodyPr/>
        <a:lstStyle/>
        <a:p>
          <a:r>
            <a:rPr lang="en-US" dirty="0"/>
            <a:t>Drives health policy and resource allocation</a:t>
          </a:r>
        </a:p>
      </dgm:t>
    </dgm:pt>
    <dgm:pt modelId="{48C45883-0A9C-4893-A52B-6399E6687076}" type="parTrans" cxnId="{2ACBD81B-FE5B-41B2-9E79-A482C443BE63}">
      <dgm:prSet/>
      <dgm:spPr/>
      <dgm:t>
        <a:bodyPr/>
        <a:lstStyle/>
        <a:p>
          <a:endParaRPr lang="en-US"/>
        </a:p>
      </dgm:t>
    </dgm:pt>
    <dgm:pt modelId="{C5B04D44-955B-4025-BEE1-042DA6F00EF5}" type="sibTrans" cxnId="{2ACBD81B-FE5B-41B2-9E79-A482C443BE63}">
      <dgm:prSet/>
      <dgm:spPr/>
      <dgm:t>
        <a:bodyPr/>
        <a:lstStyle/>
        <a:p>
          <a:endParaRPr lang="en-US"/>
        </a:p>
      </dgm:t>
    </dgm:pt>
    <dgm:pt modelId="{0A877AD8-CCA5-4193-950A-4C938AA9FDF2}">
      <dgm:prSet/>
      <dgm:spPr/>
      <dgm:t>
        <a:bodyPr/>
        <a:lstStyle/>
        <a:p>
          <a:r>
            <a:rPr lang="en-US" dirty="0"/>
            <a:t>Affects quality of life and economic productivity</a:t>
          </a:r>
        </a:p>
      </dgm:t>
    </dgm:pt>
    <dgm:pt modelId="{D5AA9128-A1F2-460B-81D9-88D8DC4CC680}" type="parTrans" cxnId="{2BB1FC51-6F7E-4C6E-9C0F-55D2787A7ABA}">
      <dgm:prSet/>
      <dgm:spPr/>
      <dgm:t>
        <a:bodyPr/>
        <a:lstStyle/>
        <a:p>
          <a:endParaRPr lang="en-US"/>
        </a:p>
      </dgm:t>
    </dgm:pt>
    <dgm:pt modelId="{F028CCB5-B39F-4FA3-A749-D2F0C75F49F5}" type="sibTrans" cxnId="{2BB1FC51-6F7E-4C6E-9C0F-55D2787A7ABA}">
      <dgm:prSet/>
      <dgm:spPr/>
      <dgm:t>
        <a:bodyPr/>
        <a:lstStyle/>
        <a:p>
          <a:endParaRPr lang="en-US"/>
        </a:p>
      </dgm:t>
    </dgm:pt>
    <dgm:pt modelId="{C0D62556-0B56-469E-BA56-CA53C9AC721C}">
      <dgm:prSet/>
      <dgm:spPr/>
      <dgm:t>
        <a:bodyPr/>
        <a:lstStyle/>
        <a:p>
          <a:r>
            <a:rPr lang="en-US" dirty="0" err="1"/>
            <a:t>ntegrates</a:t>
          </a:r>
          <a:r>
            <a:rPr lang="en-US"/>
            <a:t> outcomes from physical activity, literacy, and fitness levels</a:t>
          </a:r>
        </a:p>
      </dgm:t>
    </dgm:pt>
    <dgm:pt modelId="{68B67470-812D-46A6-8D93-72A42B1BCC0E}" type="parTrans" cxnId="{5DAC24AE-533F-4419-9E2B-AF755F0B7836}">
      <dgm:prSet/>
      <dgm:spPr/>
      <dgm:t>
        <a:bodyPr/>
        <a:lstStyle/>
        <a:p>
          <a:endParaRPr lang="en-US"/>
        </a:p>
      </dgm:t>
    </dgm:pt>
    <dgm:pt modelId="{57AD5BCF-7708-4864-A174-6A1D3072C0D6}" type="sibTrans" cxnId="{5DAC24AE-533F-4419-9E2B-AF755F0B7836}">
      <dgm:prSet/>
      <dgm:spPr/>
      <dgm:t>
        <a:bodyPr/>
        <a:lstStyle/>
        <a:p>
          <a:endParaRPr lang="en-US"/>
        </a:p>
      </dgm:t>
    </dgm:pt>
    <dgm:pt modelId="{47628618-5EA4-468A-81C7-908B9AF2894E}" type="pres">
      <dgm:prSet presAssocID="{FF0005DC-3FF5-4D64-9112-56A10096C7FC}" presName="root" presStyleCnt="0">
        <dgm:presLayoutVars>
          <dgm:dir/>
          <dgm:resizeHandles val="exact"/>
        </dgm:presLayoutVars>
      </dgm:prSet>
      <dgm:spPr/>
    </dgm:pt>
    <dgm:pt modelId="{6A2FEA6C-B49C-41C7-AB86-B74DF1915D9E}" type="pres">
      <dgm:prSet presAssocID="{FF0005DC-3FF5-4D64-9112-56A10096C7FC}" presName="container" presStyleCnt="0">
        <dgm:presLayoutVars>
          <dgm:dir/>
          <dgm:resizeHandles val="exact"/>
        </dgm:presLayoutVars>
      </dgm:prSet>
      <dgm:spPr/>
    </dgm:pt>
    <dgm:pt modelId="{1D179697-7979-4F54-BCFE-BF2CFE6FD705}" type="pres">
      <dgm:prSet presAssocID="{F0984F81-91D4-437B-8AF1-646ABA165FF7}" presName="compNode" presStyleCnt="0"/>
      <dgm:spPr/>
    </dgm:pt>
    <dgm:pt modelId="{0A3342D5-655C-4403-9E13-1C178CB33750}" type="pres">
      <dgm:prSet presAssocID="{F0984F81-91D4-437B-8AF1-646ABA165FF7}" presName="iconBgRect" presStyleLbl="bgShp" presStyleIdx="0" presStyleCnt="6"/>
      <dgm:spPr/>
    </dgm:pt>
    <dgm:pt modelId="{2F9E1F73-0FF2-408E-83A5-464DCEA814AB}" type="pres">
      <dgm:prSet presAssocID="{F0984F81-91D4-437B-8AF1-646ABA165FF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obodni uteg"/>
        </a:ext>
      </dgm:extLst>
    </dgm:pt>
    <dgm:pt modelId="{A0B98E5C-1DBE-4830-85F9-93CE58CD3DA1}" type="pres">
      <dgm:prSet presAssocID="{F0984F81-91D4-437B-8AF1-646ABA165FF7}" presName="spaceRect" presStyleCnt="0"/>
      <dgm:spPr/>
    </dgm:pt>
    <dgm:pt modelId="{4CC65193-BA29-45D3-87D5-B1FE578F9620}" type="pres">
      <dgm:prSet presAssocID="{F0984F81-91D4-437B-8AF1-646ABA165FF7}" presName="textRect" presStyleLbl="revTx" presStyleIdx="0" presStyleCnt="6">
        <dgm:presLayoutVars>
          <dgm:chMax val="1"/>
          <dgm:chPref val="1"/>
        </dgm:presLayoutVars>
      </dgm:prSet>
      <dgm:spPr/>
    </dgm:pt>
    <dgm:pt modelId="{9B8EA7D2-5AAB-411B-9794-86FB7FDC4F3B}" type="pres">
      <dgm:prSet presAssocID="{CE6ECD6E-4DE7-40F8-A6F4-B1BC7F82C8D2}" presName="sibTrans" presStyleLbl="sibTrans2D1" presStyleIdx="0" presStyleCnt="0"/>
      <dgm:spPr/>
    </dgm:pt>
    <dgm:pt modelId="{44BB6A82-D8B1-4876-BC2E-BEE151D27193}" type="pres">
      <dgm:prSet presAssocID="{E1580434-F6A2-40D5-B5DC-F1E6052611A3}" presName="compNode" presStyleCnt="0"/>
      <dgm:spPr/>
    </dgm:pt>
    <dgm:pt modelId="{766D7FD5-04F5-4A6C-8E23-A791528B29BA}" type="pres">
      <dgm:prSet presAssocID="{E1580434-F6A2-40D5-B5DC-F1E6052611A3}" presName="iconBgRect" presStyleLbl="bgShp" presStyleIdx="1" presStyleCnt="6"/>
      <dgm:spPr/>
    </dgm:pt>
    <dgm:pt modelId="{97EB5015-695B-4552-8B79-66C0877EBA46}" type="pres">
      <dgm:prSet presAssocID="{E1580434-F6A2-40D5-B5DC-F1E6052611A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tlovi"/>
        </a:ext>
      </dgm:extLst>
    </dgm:pt>
    <dgm:pt modelId="{63277B33-3280-4F6C-96D6-6EC770A3103D}" type="pres">
      <dgm:prSet presAssocID="{E1580434-F6A2-40D5-B5DC-F1E6052611A3}" presName="spaceRect" presStyleCnt="0"/>
      <dgm:spPr/>
    </dgm:pt>
    <dgm:pt modelId="{95E0377D-A6DA-4D45-9057-345033C15E6A}" type="pres">
      <dgm:prSet presAssocID="{E1580434-F6A2-40D5-B5DC-F1E6052611A3}" presName="textRect" presStyleLbl="revTx" presStyleIdx="1" presStyleCnt="6">
        <dgm:presLayoutVars>
          <dgm:chMax val="1"/>
          <dgm:chPref val="1"/>
        </dgm:presLayoutVars>
      </dgm:prSet>
      <dgm:spPr/>
    </dgm:pt>
    <dgm:pt modelId="{35FE6E30-1158-49A6-A0B1-566C83F7D245}" type="pres">
      <dgm:prSet presAssocID="{E0B3F877-7BFE-4DEA-A390-8EE4043923E8}" presName="sibTrans" presStyleLbl="sibTrans2D1" presStyleIdx="0" presStyleCnt="0"/>
      <dgm:spPr/>
    </dgm:pt>
    <dgm:pt modelId="{CEEEFE46-3C4C-4763-A55D-DD3EB07267E3}" type="pres">
      <dgm:prSet presAssocID="{8664B1F3-038B-4FA3-BB60-0E015DC0CCBF}" presName="compNode" presStyleCnt="0"/>
      <dgm:spPr/>
    </dgm:pt>
    <dgm:pt modelId="{0E67EFDD-4230-4F22-8E9C-0BF1AE8D8303}" type="pres">
      <dgm:prSet presAssocID="{8664B1F3-038B-4FA3-BB60-0E015DC0CCBF}" presName="iconBgRect" presStyleLbl="bgShp" presStyleIdx="2" presStyleCnt="6"/>
      <dgm:spPr/>
    </dgm:pt>
    <dgm:pt modelId="{AB99D54D-EE14-4138-AEA6-5BC8D23881C9}" type="pres">
      <dgm:prSet presAssocID="{8664B1F3-038B-4FA3-BB60-0E015DC0CCB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4C13BADD-CAC4-4190-947F-4D8CD13468D3}" type="pres">
      <dgm:prSet presAssocID="{8664B1F3-038B-4FA3-BB60-0E015DC0CCBF}" presName="spaceRect" presStyleCnt="0"/>
      <dgm:spPr/>
    </dgm:pt>
    <dgm:pt modelId="{E3BF9D56-D434-4BAF-A843-06F5D5C6DA74}" type="pres">
      <dgm:prSet presAssocID="{8664B1F3-038B-4FA3-BB60-0E015DC0CCBF}" presName="textRect" presStyleLbl="revTx" presStyleIdx="2" presStyleCnt="6">
        <dgm:presLayoutVars>
          <dgm:chMax val="1"/>
          <dgm:chPref val="1"/>
        </dgm:presLayoutVars>
      </dgm:prSet>
      <dgm:spPr/>
    </dgm:pt>
    <dgm:pt modelId="{4284D50A-27EC-48B2-8C81-857BD0F5AD50}" type="pres">
      <dgm:prSet presAssocID="{01A51FA9-1105-44A3-84CE-9C4F97045913}" presName="sibTrans" presStyleLbl="sibTrans2D1" presStyleIdx="0" presStyleCnt="0"/>
      <dgm:spPr/>
    </dgm:pt>
    <dgm:pt modelId="{2001FBA3-40C8-4AC7-8E01-A3F32D403DB7}" type="pres">
      <dgm:prSet presAssocID="{079CE77C-EB6C-41BD-B93F-A6D7C8FD7917}" presName="compNode" presStyleCnt="0"/>
      <dgm:spPr/>
    </dgm:pt>
    <dgm:pt modelId="{102FB211-D65E-4E61-A082-91D60ED670BE}" type="pres">
      <dgm:prSet presAssocID="{079CE77C-EB6C-41BD-B93F-A6D7C8FD7917}" presName="iconBgRect" presStyleLbl="bgShp" presStyleIdx="3" presStyleCnt="6"/>
      <dgm:spPr/>
    </dgm:pt>
    <dgm:pt modelId="{03BACAD2-0225-4732-B154-F35C5ECC1A5B}" type="pres">
      <dgm:prSet presAssocID="{079CE77C-EB6C-41BD-B93F-A6D7C8FD791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a"/>
        </a:ext>
      </dgm:extLst>
    </dgm:pt>
    <dgm:pt modelId="{4FC0FB6D-BFD9-40E6-877C-EAAACA3E7182}" type="pres">
      <dgm:prSet presAssocID="{079CE77C-EB6C-41BD-B93F-A6D7C8FD7917}" presName="spaceRect" presStyleCnt="0"/>
      <dgm:spPr/>
    </dgm:pt>
    <dgm:pt modelId="{25AB16A1-4F82-4BB1-B2CA-71F5E5534772}" type="pres">
      <dgm:prSet presAssocID="{079CE77C-EB6C-41BD-B93F-A6D7C8FD7917}" presName="textRect" presStyleLbl="revTx" presStyleIdx="3" presStyleCnt="6">
        <dgm:presLayoutVars>
          <dgm:chMax val="1"/>
          <dgm:chPref val="1"/>
        </dgm:presLayoutVars>
      </dgm:prSet>
      <dgm:spPr/>
    </dgm:pt>
    <dgm:pt modelId="{0DD57DD4-0067-4833-873E-18B1CE46EAA2}" type="pres">
      <dgm:prSet presAssocID="{C5B04D44-955B-4025-BEE1-042DA6F00EF5}" presName="sibTrans" presStyleLbl="sibTrans2D1" presStyleIdx="0" presStyleCnt="0"/>
      <dgm:spPr/>
    </dgm:pt>
    <dgm:pt modelId="{1D804E8F-90BD-4F8C-BFB9-865BEF64977C}" type="pres">
      <dgm:prSet presAssocID="{0A877AD8-CCA5-4193-950A-4C938AA9FDF2}" presName="compNode" presStyleCnt="0"/>
      <dgm:spPr/>
    </dgm:pt>
    <dgm:pt modelId="{EF4E7759-304D-42A1-B2E7-05C426892D65}" type="pres">
      <dgm:prSet presAssocID="{0A877AD8-CCA5-4193-950A-4C938AA9FDF2}" presName="iconBgRect" presStyleLbl="bgShp" presStyleIdx="4" presStyleCnt="6"/>
      <dgm:spPr/>
    </dgm:pt>
    <dgm:pt modelId="{D46D3785-E878-4A08-A190-CD2589442E72}" type="pres">
      <dgm:prSet presAssocID="{0A877AD8-CCA5-4193-950A-4C938AA9FDF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vanice"/>
        </a:ext>
      </dgm:extLst>
    </dgm:pt>
    <dgm:pt modelId="{7DCD693F-4DCC-4791-853C-74699DC7842B}" type="pres">
      <dgm:prSet presAssocID="{0A877AD8-CCA5-4193-950A-4C938AA9FDF2}" presName="spaceRect" presStyleCnt="0"/>
      <dgm:spPr/>
    </dgm:pt>
    <dgm:pt modelId="{983CE9D6-0AEB-481B-AA5F-711FF8A50A80}" type="pres">
      <dgm:prSet presAssocID="{0A877AD8-CCA5-4193-950A-4C938AA9FDF2}" presName="textRect" presStyleLbl="revTx" presStyleIdx="4" presStyleCnt="6">
        <dgm:presLayoutVars>
          <dgm:chMax val="1"/>
          <dgm:chPref val="1"/>
        </dgm:presLayoutVars>
      </dgm:prSet>
      <dgm:spPr/>
    </dgm:pt>
    <dgm:pt modelId="{C40259F7-2BC6-4545-828B-327665CDEC11}" type="pres">
      <dgm:prSet presAssocID="{F028CCB5-B39F-4FA3-A749-D2F0C75F49F5}" presName="sibTrans" presStyleLbl="sibTrans2D1" presStyleIdx="0" presStyleCnt="0"/>
      <dgm:spPr/>
    </dgm:pt>
    <dgm:pt modelId="{81AFBC27-8966-4175-A9D8-BD8F1CAFDBF0}" type="pres">
      <dgm:prSet presAssocID="{C0D62556-0B56-469E-BA56-CA53C9AC721C}" presName="compNode" presStyleCnt="0"/>
      <dgm:spPr/>
    </dgm:pt>
    <dgm:pt modelId="{B0F1DEF8-3CDA-49EC-82A4-A126313A2CAB}" type="pres">
      <dgm:prSet presAssocID="{C0D62556-0B56-469E-BA56-CA53C9AC721C}" presName="iconBgRect" presStyleLbl="bgShp" presStyleIdx="5" presStyleCnt="6"/>
      <dgm:spPr/>
    </dgm:pt>
    <dgm:pt modelId="{A1002B5E-E446-438C-8D34-71273E3557DD}" type="pres">
      <dgm:prSet presAssocID="{C0D62556-0B56-469E-BA56-CA53C9AC721C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zvedi"/>
        </a:ext>
      </dgm:extLst>
    </dgm:pt>
    <dgm:pt modelId="{59E01A89-2F4C-483C-ACCA-E3EC72CC0DF3}" type="pres">
      <dgm:prSet presAssocID="{C0D62556-0B56-469E-BA56-CA53C9AC721C}" presName="spaceRect" presStyleCnt="0"/>
      <dgm:spPr/>
    </dgm:pt>
    <dgm:pt modelId="{9342B726-DD94-47E0-A813-FB262563A8C7}" type="pres">
      <dgm:prSet presAssocID="{C0D62556-0B56-469E-BA56-CA53C9AC721C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05B8600-872D-4804-AB3B-22CE93EBB3E2}" type="presOf" srcId="{F0984F81-91D4-437B-8AF1-646ABA165FF7}" destId="{4CC65193-BA29-45D3-87D5-B1FE578F9620}" srcOrd="0" destOrd="0" presId="urn:microsoft.com/office/officeart/2018/2/layout/IconCircleList"/>
    <dgm:cxn modelId="{A04DFC08-0CB3-4CEF-88DC-D38FBB126D29}" type="presOf" srcId="{079CE77C-EB6C-41BD-B93F-A6D7C8FD7917}" destId="{25AB16A1-4F82-4BB1-B2CA-71F5E5534772}" srcOrd="0" destOrd="0" presId="urn:microsoft.com/office/officeart/2018/2/layout/IconCircleList"/>
    <dgm:cxn modelId="{DCC52917-CD9A-4DEA-82B9-86B52397AEC4}" srcId="{FF0005DC-3FF5-4D64-9112-56A10096C7FC}" destId="{8664B1F3-038B-4FA3-BB60-0E015DC0CCBF}" srcOrd="2" destOrd="0" parTransId="{C72343B9-24CA-429E-A995-9133276C5C2B}" sibTransId="{01A51FA9-1105-44A3-84CE-9C4F97045913}"/>
    <dgm:cxn modelId="{2ACBD81B-FE5B-41B2-9E79-A482C443BE63}" srcId="{FF0005DC-3FF5-4D64-9112-56A10096C7FC}" destId="{079CE77C-EB6C-41BD-B93F-A6D7C8FD7917}" srcOrd="3" destOrd="0" parTransId="{48C45883-0A9C-4893-A52B-6399E6687076}" sibTransId="{C5B04D44-955B-4025-BEE1-042DA6F00EF5}"/>
    <dgm:cxn modelId="{6924E123-4C5D-41BD-87CA-B0ADEBBCE81E}" type="presOf" srcId="{E0B3F877-7BFE-4DEA-A390-8EE4043923E8}" destId="{35FE6E30-1158-49A6-A0B1-566C83F7D245}" srcOrd="0" destOrd="0" presId="urn:microsoft.com/office/officeart/2018/2/layout/IconCircleList"/>
    <dgm:cxn modelId="{A0176B3D-CDF8-452D-81AE-9B0CBA226E4F}" type="presOf" srcId="{E1580434-F6A2-40D5-B5DC-F1E6052611A3}" destId="{95E0377D-A6DA-4D45-9057-345033C15E6A}" srcOrd="0" destOrd="0" presId="urn:microsoft.com/office/officeart/2018/2/layout/IconCircleList"/>
    <dgm:cxn modelId="{46F8183E-B13E-40D1-9C3C-F0BBD5ED846B}" type="presOf" srcId="{0A877AD8-CCA5-4193-950A-4C938AA9FDF2}" destId="{983CE9D6-0AEB-481B-AA5F-711FF8A50A80}" srcOrd="0" destOrd="0" presId="urn:microsoft.com/office/officeart/2018/2/layout/IconCircleList"/>
    <dgm:cxn modelId="{2BB1FC51-6F7E-4C6E-9C0F-55D2787A7ABA}" srcId="{FF0005DC-3FF5-4D64-9112-56A10096C7FC}" destId="{0A877AD8-CCA5-4193-950A-4C938AA9FDF2}" srcOrd="4" destOrd="0" parTransId="{D5AA9128-A1F2-460B-81D9-88D8DC4CC680}" sibTransId="{F028CCB5-B39F-4FA3-A749-D2F0C75F49F5}"/>
    <dgm:cxn modelId="{78B01184-4800-4F85-9243-D18F8C6276A0}" type="presOf" srcId="{01A51FA9-1105-44A3-84CE-9C4F97045913}" destId="{4284D50A-27EC-48B2-8C81-857BD0F5AD50}" srcOrd="0" destOrd="0" presId="urn:microsoft.com/office/officeart/2018/2/layout/IconCircleList"/>
    <dgm:cxn modelId="{108EDD87-F866-4554-9A80-6A157490C892}" type="presOf" srcId="{F028CCB5-B39F-4FA3-A749-D2F0C75F49F5}" destId="{C40259F7-2BC6-4545-828B-327665CDEC11}" srcOrd="0" destOrd="0" presId="urn:microsoft.com/office/officeart/2018/2/layout/IconCircleList"/>
    <dgm:cxn modelId="{5DAC24AE-533F-4419-9E2B-AF755F0B7836}" srcId="{FF0005DC-3FF5-4D64-9112-56A10096C7FC}" destId="{C0D62556-0B56-469E-BA56-CA53C9AC721C}" srcOrd="5" destOrd="0" parTransId="{68B67470-812D-46A6-8D93-72A42B1BCC0E}" sibTransId="{57AD5BCF-7708-4864-A174-6A1D3072C0D6}"/>
    <dgm:cxn modelId="{26993DB0-C410-4596-8037-B50BF8AB8638}" type="presOf" srcId="{C5B04D44-955B-4025-BEE1-042DA6F00EF5}" destId="{0DD57DD4-0067-4833-873E-18B1CE46EAA2}" srcOrd="0" destOrd="0" presId="urn:microsoft.com/office/officeart/2018/2/layout/IconCircleList"/>
    <dgm:cxn modelId="{4C8FB5BC-9941-495C-AF98-9E8E76AD09CD}" type="presOf" srcId="{FF0005DC-3FF5-4D64-9112-56A10096C7FC}" destId="{47628618-5EA4-468A-81C7-908B9AF2894E}" srcOrd="0" destOrd="0" presId="urn:microsoft.com/office/officeart/2018/2/layout/IconCircleList"/>
    <dgm:cxn modelId="{868D79BE-E095-461F-BD17-5D9F28B8F5B5}" srcId="{FF0005DC-3FF5-4D64-9112-56A10096C7FC}" destId="{F0984F81-91D4-437B-8AF1-646ABA165FF7}" srcOrd="0" destOrd="0" parTransId="{D5314DB2-8587-4921-AED8-A763BEB4CC94}" sibTransId="{CE6ECD6E-4DE7-40F8-A6F4-B1BC7F82C8D2}"/>
    <dgm:cxn modelId="{E59EEEDE-1053-4241-8B26-FD5FAED9C12B}" type="presOf" srcId="{CE6ECD6E-4DE7-40F8-A6F4-B1BC7F82C8D2}" destId="{9B8EA7D2-5AAB-411B-9794-86FB7FDC4F3B}" srcOrd="0" destOrd="0" presId="urn:microsoft.com/office/officeart/2018/2/layout/IconCircleList"/>
    <dgm:cxn modelId="{F99C4EE8-00D9-4DC0-AC63-883C6B54E49D}" type="presOf" srcId="{8664B1F3-038B-4FA3-BB60-0E015DC0CCBF}" destId="{E3BF9D56-D434-4BAF-A843-06F5D5C6DA74}" srcOrd="0" destOrd="0" presId="urn:microsoft.com/office/officeart/2018/2/layout/IconCircleList"/>
    <dgm:cxn modelId="{FC5DA5ED-00A3-48F2-9C8E-56E4FBBFCE66}" type="presOf" srcId="{C0D62556-0B56-469E-BA56-CA53C9AC721C}" destId="{9342B726-DD94-47E0-A813-FB262563A8C7}" srcOrd="0" destOrd="0" presId="urn:microsoft.com/office/officeart/2018/2/layout/IconCircleList"/>
    <dgm:cxn modelId="{680F20F9-2B08-41AA-AFD7-E90D8705A0A2}" srcId="{FF0005DC-3FF5-4D64-9112-56A10096C7FC}" destId="{E1580434-F6A2-40D5-B5DC-F1E6052611A3}" srcOrd="1" destOrd="0" parTransId="{B6BBADD5-47F9-4B2F-BE36-F00EADF1BE82}" sibTransId="{E0B3F877-7BFE-4DEA-A390-8EE4043923E8}"/>
    <dgm:cxn modelId="{B9F28C96-90A1-46DC-AE12-14DE23DE2A87}" type="presParOf" srcId="{47628618-5EA4-468A-81C7-908B9AF2894E}" destId="{6A2FEA6C-B49C-41C7-AB86-B74DF1915D9E}" srcOrd="0" destOrd="0" presId="urn:microsoft.com/office/officeart/2018/2/layout/IconCircleList"/>
    <dgm:cxn modelId="{173E79EB-5F4D-4BC4-9D26-995747887300}" type="presParOf" srcId="{6A2FEA6C-B49C-41C7-AB86-B74DF1915D9E}" destId="{1D179697-7979-4F54-BCFE-BF2CFE6FD705}" srcOrd="0" destOrd="0" presId="urn:microsoft.com/office/officeart/2018/2/layout/IconCircleList"/>
    <dgm:cxn modelId="{65E389D6-62AD-45CA-926F-3779172FB553}" type="presParOf" srcId="{1D179697-7979-4F54-BCFE-BF2CFE6FD705}" destId="{0A3342D5-655C-4403-9E13-1C178CB33750}" srcOrd="0" destOrd="0" presId="urn:microsoft.com/office/officeart/2018/2/layout/IconCircleList"/>
    <dgm:cxn modelId="{37BEB75E-CF70-454F-A86D-6DFF94C99698}" type="presParOf" srcId="{1D179697-7979-4F54-BCFE-BF2CFE6FD705}" destId="{2F9E1F73-0FF2-408E-83A5-464DCEA814AB}" srcOrd="1" destOrd="0" presId="urn:microsoft.com/office/officeart/2018/2/layout/IconCircleList"/>
    <dgm:cxn modelId="{C3191C6B-FD4B-46C9-9D86-41EDE475301E}" type="presParOf" srcId="{1D179697-7979-4F54-BCFE-BF2CFE6FD705}" destId="{A0B98E5C-1DBE-4830-85F9-93CE58CD3DA1}" srcOrd="2" destOrd="0" presId="urn:microsoft.com/office/officeart/2018/2/layout/IconCircleList"/>
    <dgm:cxn modelId="{FEFD3B38-28BD-4CAB-BC96-2135EDE0408E}" type="presParOf" srcId="{1D179697-7979-4F54-BCFE-BF2CFE6FD705}" destId="{4CC65193-BA29-45D3-87D5-B1FE578F9620}" srcOrd="3" destOrd="0" presId="urn:microsoft.com/office/officeart/2018/2/layout/IconCircleList"/>
    <dgm:cxn modelId="{D360DB1F-FD6D-42D3-BCD2-87F518A60255}" type="presParOf" srcId="{6A2FEA6C-B49C-41C7-AB86-B74DF1915D9E}" destId="{9B8EA7D2-5AAB-411B-9794-86FB7FDC4F3B}" srcOrd="1" destOrd="0" presId="urn:microsoft.com/office/officeart/2018/2/layout/IconCircleList"/>
    <dgm:cxn modelId="{8840D5D6-9CB2-4365-97AC-C11BD2153FE1}" type="presParOf" srcId="{6A2FEA6C-B49C-41C7-AB86-B74DF1915D9E}" destId="{44BB6A82-D8B1-4876-BC2E-BEE151D27193}" srcOrd="2" destOrd="0" presId="urn:microsoft.com/office/officeart/2018/2/layout/IconCircleList"/>
    <dgm:cxn modelId="{2A153A78-D358-480F-8F2B-AA209AA39680}" type="presParOf" srcId="{44BB6A82-D8B1-4876-BC2E-BEE151D27193}" destId="{766D7FD5-04F5-4A6C-8E23-A791528B29BA}" srcOrd="0" destOrd="0" presId="urn:microsoft.com/office/officeart/2018/2/layout/IconCircleList"/>
    <dgm:cxn modelId="{70A06492-42B4-4579-8FEA-CA863690056D}" type="presParOf" srcId="{44BB6A82-D8B1-4876-BC2E-BEE151D27193}" destId="{97EB5015-695B-4552-8B79-66C0877EBA46}" srcOrd="1" destOrd="0" presId="urn:microsoft.com/office/officeart/2018/2/layout/IconCircleList"/>
    <dgm:cxn modelId="{86D93059-ADFF-4EEA-963D-BDD87B2555F8}" type="presParOf" srcId="{44BB6A82-D8B1-4876-BC2E-BEE151D27193}" destId="{63277B33-3280-4F6C-96D6-6EC770A3103D}" srcOrd="2" destOrd="0" presId="urn:microsoft.com/office/officeart/2018/2/layout/IconCircleList"/>
    <dgm:cxn modelId="{3209C9F9-2235-40D5-809E-0955DB9B86C3}" type="presParOf" srcId="{44BB6A82-D8B1-4876-BC2E-BEE151D27193}" destId="{95E0377D-A6DA-4D45-9057-345033C15E6A}" srcOrd="3" destOrd="0" presId="urn:microsoft.com/office/officeart/2018/2/layout/IconCircleList"/>
    <dgm:cxn modelId="{00110B3D-CEB8-4C6F-BC77-D8E0D586F53D}" type="presParOf" srcId="{6A2FEA6C-B49C-41C7-AB86-B74DF1915D9E}" destId="{35FE6E30-1158-49A6-A0B1-566C83F7D245}" srcOrd="3" destOrd="0" presId="urn:microsoft.com/office/officeart/2018/2/layout/IconCircleList"/>
    <dgm:cxn modelId="{95EC546F-A64F-4390-ACBA-21799810E2C8}" type="presParOf" srcId="{6A2FEA6C-B49C-41C7-AB86-B74DF1915D9E}" destId="{CEEEFE46-3C4C-4763-A55D-DD3EB07267E3}" srcOrd="4" destOrd="0" presId="urn:microsoft.com/office/officeart/2018/2/layout/IconCircleList"/>
    <dgm:cxn modelId="{8C8945F6-6350-496B-8B50-841769BAB12F}" type="presParOf" srcId="{CEEEFE46-3C4C-4763-A55D-DD3EB07267E3}" destId="{0E67EFDD-4230-4F22-8E9C-0BF1AE8D8303}" srcOrd="0" destOrd="0" presId="urn:microsoft.com/office/officeart/2018/2/layout/IconCircleList"/>
    <dgm:cxn modelId="{106BA2E5-0FBB-413E-A585-5A63C7560D2F}" type="presParOf" srcId="{CEEEFE46-3C4C-4763-A55D-DD3EB07267E3}" destId="{AB99D54D-EE14-4138-AEA6-5BC8D23881C9}" srcOrd="1" destOrd="0" presId="urn:microsoft.com/office/officeart/2018/2/layout/IconCircleList"/>
    <dgm:cxn modelId="{00DE1CAB-39F4-4B70-8B54-61105B955EEC}" type="presParOf" srcId="{CEEEFE46-3C4C-4763-A55D-DD3EB07267E3}" destId="{4C13BADD-CAC4-4190-947F-4D8CD13468D3}" srcOrd="2" destOrd="0" presId="urn:microsoft.com/office/officeart/2018/2/layout/IconCircleList"/>
    <dgm:cxn modelId="{19680BA3-329D-4EA4-9866-2ADB29C537AD}" type="presParOf" srcId="{CEEEFE46-3C4C-4763-A55D-DD3EB07267E3}" destId="{E3BF9D56-D434-4BAF-A843-06F5D5C6DA74}" srcOrd="3" destOrd="0" presId="urn:microsoft.com/office/officeart/2018/2/layout/IconCircleList"/>
    <dgm:cxn modelId="{60EC2FD5-307A-4F5B-8931-7C06C41F556F}" type="presParOf" srcId="{6A2FEA6C-B49C-41C7-AB86-B74DF1915D9E}" destId="{4284D50A-27EC-48B2-8C81-857BD0F5AD50}" srcOrd="5" destOrd="0" presId="urn:microsoft.com/office/officeart/2018/2/layout/IconCircleList"/>
    <dgm:cxn modelId="{7DCFFF99-C80D-43A4-A6A1-692F15B409CE}" type="presParOf" srcId="{6A2FEA6C-B49C-41C7-AB86-B74DF1915D9E}" destId="{2001FBA3-40C8-4AC7-8E01-A3F32D403DB7}" srcOrd="6" destOrd="0" presId="urn:microsoft.com/office/officeart/2018/2/layout/IconCircleList"/>
    <dgm:cxn modelId="{C0F08F80-BA97-45A0-AC92-39064C9EE911}" type="presParOf" srcId="{2001FBA3-40C8-4AC7-8E01-A3F32D403DB7}" destId="{102FB211-D65E-4E61-A082-91D60ED670BE}" srcOrd="0" destOrd="0" presId="urn:microsoft.com/office/officeart/2018/2/layout/IconCircleList"/>
    <dgm:cxn modelId="{E940AB60-B514-4AC1-8230-28241AC859B5}" type="presParOf" srcId="{2001FBA3-40C8-4AC7-8E01-A3F32D403DB7}" destId="{03BACAD2-0225-4732-B154-F35C5ECC1A5B}" srcOrd="1" destOrd="0" presId="urn:microsoft.com/office/officeart/2018/2/layout/IconCircleList"/>
    <dgm:cxn modelId="{7C097401-345A-4550-B36D-62F9576EA69F}" type="presParOf" srcId="{2001FBA3-40C8-4AC7-8E01-A3F32D403DB7}" destId="{4FC0FB6D-BFD9-40E6-877C-EAAACA3E7182}" srcOrd="2" destOrd="0" presId="urn:microsoft.com/office/officeart/2018/2/layout/IconCircleList"/>
    <dgm:cxn modelId="{8603F8BD-2F07-4689-A565-E27E19EE850A}" type="presParOf" srcId="{2001FBA3-40C8-4AC7-8E01-A3F32D403DB7}" destId="{25AB16A1-4F82-4BB1-B2CA-71F5E5534772}" srcOrd="3" destOrd="0" presId="urn:microsoft.com/office/officeart/2018/2/layout/IconCircleList"/>
    <dgm:cxn modelId="{90CB72D1-050B-42CE-A53D-23BDE0B49A7E}" type="presParOf" srcId="{6A2FEA6C-B49C-41C7-AB86-B74DF1915D9E}" destId="{0DD57DD4-0067-4833-873E-18B1CE46EAA2}" srcOrd="7" destOrd="0" presId="urn:microsoft.com/office/officeart/2018/2/layout/IconCircleList"/>
    <dgm:cxn modelId="{DBCD2B10-10B5-43DB-8FCB-9F5EFE152CB4}" type="presParOf" srcId="{6A2FEA6C-B49C-41C7-AB86-B74DF1915D9E}" destId="{1D804E8F-90BD-4F8C-BFB9-865BEF64977C}" srcOrd="8" destOrd="0" presId="urn:microsoft.com/office/officeart/2018/2/layout/IconCircleList"/>
    <dgm:cxn modelId="{55605360-43AF-4452-9F54-B6B355BC8726}" type="presParOf" srcId="{1D804E8F-90BD-4F8C-BFB9-865BEF64977C}" destId="{EF4E7759-304D-42A1-B2E7-05C426892D65}" srcOrd="0" destOrd="0" presId="urn:microsoft.com/office/officeart/2018/2/layout/IconCircleList"/>
    <dgm:cxn modelId="{699B9842-2F72-4EE1-B1BE-E20723A10C25}" type="presParOf" srcId="{1D804E8F-90BD-4F8C-BFB9-865BEF64977C}" destId="{D46D3785-E878-4A08-A190-CD2589442E72}" srcOrd="1" destOrd="0" presId="urn:microsoft.com/office/officeart/2018/2/layout/IconCircleList"/>
    <dgm:cxn modelId="{4431B8B0-6B09-4ACF-8040-83D41B5E3FB7}" type="presParOf" srcId="{1D804E8F-90BD-4F8C-BFB9-865BEF64977C}" destId="{7DCD693F-4DCC-4791-853C-74699DC7842B}" srcOrd="2" destOrd="0" presId="urn:microsoft.com/office/officeart/2018/2/layout/IconCircleList"/>
    <dgm:cxn modelId="{77D9C572-4615-4732-9E02-EFA74389D6FD}" type="presParOf" srcId="{1D804E8F-90BD-4F8C-BFB9-865BEF64977C}" destId="{983CE9D6-0AEB-481B-AA5F-711FF8A50A80}" srcOrd="3" destOrd="0" presId="urn:microsoft.com/office/officeart/2018/2/layout/IconCircleList"/>
    <dgm:cxn modelId="{D6769B7D-6B4D-4756-BE0F-C36E236D0401}" type="presParOf" srcId="{6A2FEA6C-B49C-41C7-AB86-B74DF1915D9E}" destId="{C40259F7-2BC6-4545-828B-327665CDEC11}" srcOrd="9" destOrd="0" presId="urn:microsoft.com/office/officeart/2018/2/layout/IconCircleList"/>
    <dgm:cxn modelId="{80BFEDB4-C832-4A4D-AEFF-6042EFACF5E5}" type="presParOf" srcId="{6A2FEA6C-B49C-41C7-AB86-B74DF1915D9E}" destId="{81AFBC27-8966-4175-A9D8-BD8F1CAFDBF0}" srcOrd="10" destOrd="0" presId="urn:microsoft.com/office/officeart/2018/2/layout/IconCircleList"/>
    <dgm:cxn modelId="{5937FB88-6506-4641-BBFD-359625AFFDD4}" type="presParOf" srcId="{81AFBC27-8966-4175-A9D8-BD8F1CAFDBF0}" destId="{B0F1DEF8-3CDA-49EC-82A4-A126313A2CAB}" srcOrd="0" destOrd="0" presId="urn:microsoft.com/office/officeart/2018/2/layout/IconCircleList"/>
    <dgm:cxn modelId="{96B4C7E6-BDA0-49D7-B9D0-F4AE1FAC61C2}" type="presParOf" srcId="{81AFBC27-8966-4175-A9D8-BD8F1CAFDBF0}" destId="{A1002B5E-E446-438C-8D34-71273E3557DD}" srcOrd="1" destOrd="0" presId="urn:microsoft.com/office/officeart/2018/2/layout/IconCircleList"/>
    <dgm:cxn modelId="{947EB5C5-DFE4-480B-9789-CCA942E75530}" type="presParOf" srcId="{81AFBC27-8966-4175-A9D8-BD8F1CAFDBF0}" destId="{59E01A89-2F4C-483C-ACCA-E3EC72CC0DF3}" srcOrd="2" destOrd="0" presId="urn:microsoft.com/office/officeart/2018/2/layout/IconCircleList"/>
    <dgm:cxn modelId="{8C5F9280-86DA-41C7-8797-398EFF4E8725}" type="presParOf" srcId="{81AFBC27-8966-4175-A9D8-BD8F1CAFDBF0}" destId="{9342B726-DD94-47E0-A813-FB262563A8C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05673D-E43F-45C7-A26A-1E395C6A0F3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C0CC71A-DFF8-4F3E-B42F-138E3CA1D5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often assume that higher literacy leads to healthier lives, but is this truly the case?</a:t>
          </a:r>
        </a:p>
      </dgm:t>
    </dgm:pt>
    <dgm:pt modelId="{3F7552FA-1F0C-45F9-A080-3C26C3102D1D}" type="parTrans" cxnId="{9B978FED-2651-4CAA-9266-A6D108D9C8AA}">
      <dgm:prSet/>
      <dgm:spPr/>
      <dgm:t>
        <a:bodyPr/>
        <a:lstStyle/>
        <a:p>
          <a:endParaRPr lang="en-US"/>
        </a:p>
      </dgm:t>
    </dgm:pt>
    <dgm:pt modelId="{0ADC1786-5008-4830-9230-D577883D6F07}" type="sibTrans" cxnId="{9B978FED-2651-4CAA-9266-A6D108D9C8AA}">
      <dgm:prSet/>
      <dgm:spPr/>
      <dgm:t>
        <a:bodyPr/>
        <a:lstStyle/>
        <a:p>
          <a:endParaRPr lang="en-US"/>
        </a:p>
      </dgm:t>
    </dgm:pt>
    <dgm:pt modelId="{706131E5-E3B4-4453-AE37-CBF35A519935}">
      <dgm:prSet/>
      <dgm:spPr/>
      <dgm:t>
        <a:bodyPr/>
        <a:lstStyle/>
        <a:p>
          <a:pPr>
            <a:lnSpc>
              <a:spcPct val="100000"/>
            </a:lnSpc>
          </a:pPr>
          <a:r>
            <a:rPr lang="hr-HR" dirty="0"/>
            <a:t>Same for </a:t>
          </a:r>
          <a:r>
            <a:rPr lang="hr-HR" dirty="0" err="1"/>
            <a:t>physical</a:t>
          </a:r>
          <a:r>
            <a:rPr lang="hr-HR" dirty="0"/>
            <a:t> </a:t>
          </a:r>
          <a:r>
            <a:rPr lang="hr-HR" dirty="0" err="1"/>
            <a:t>literacy</a:t>
          </a:r>
          <a:r>
            <a:rPr lang="hr-HR" dirty="0"/>
            <a:t>…</a:t>
          </a:r>
          <a:endParaRPr lang="en-US" dirty="0"/>
        </a:p>
      </dgm:t>
    </dgm:pt>
    <dgm:pt modelId="{FC6D73B9-9942-48B9-9EA9-D9A143B1C6AF}" type="parTrans" cxnId="{CC1C8EC4-83C7-4B63-B978-4F28C6B8337D}">
      <dgm:prSet/>
      <dgm:spPr/>
      <dgm:t>
        <a:bodyPr/>
        <a:lstStyle/>
        <a:p>
          <a:endParaRPr lang="en-US"/>
        </a:p>
      </dgm:t>
    </dgm:pt>
    <dgm:pt modelId="{324BB17B-2971-4CC4-BA75-06025FAAAB56}" type="sibTrans" cxnId="{CC1C8EC4-83C7-4B63-B978-4F28C6B8337D}">
      <dgm:prSet/>
      <dgm:spPr/>
      <dgm:t>
        <a:bodyPr/>
        <a:lstStyle/>
        <a:p>
          <a:endParaRPr lang="en-US"/>
        </a:p>
      </dgm:t>
    </dgm:pt>
    <dgm:pt modelId="{6E37214B-957C-45BD-9643-A36F09231BE3}" type="pres">
      <dgm:prSet presAssocID="{7E05673D-E43F-45C7-A26A-1E395C6A0F3C}" presName="root" presStyleCnt="0">
        <dgm:presLayoutVars>
          <dgm:dir/>
          <dgm:resizeHandles val="exact"/>
        </dgm:presLayoutVars>
      </dgm:prSet>
      <dgm:spPr/>
    </dgm:pt>
    <dgm:pt modelId="{F0E6524A-DBD1-42E4-98AE-FB3BA59447A2}" type="pres">
      <dgm:prSet presAssocID="{BC0CC71A-DFF8-4F3E-B42F-138E3CA1D5B0}" presName="compNode" presStyleCnt="0"/>
      <dgm:spPr/>
    </dgm:pt>
    <dgm:pt modelId="{6C660623-B498-45DD-8D32-57BBBDFAD90C}" type="pres">
      <dgm:prSet presAssocID="{BC0CC71A-DFF8-4F3E-B42F-138E3CA1D5B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jige"/>
        </a:ext>
      </dgm:extLst>
    </dgm:pt>
    <dgm:pt modelId="{D428BCD9-02A1-4960-955A-769AA45AF10E}" type="pres">
      <dgm:prSet presAssocID="{BC0CC71A-DFF8-4F3E-B42F-138E3CA1D5B0}" presName="spaceRect" presStyleCnt="0"/>
      <dgm:spPr/>
    </dgm:pt>
    <dgm:pt modelId="{0071A74E-07C8-4D8D-B05A-DA100204D988}" type="pres">
      <dgm:prSet presAssocID="{BC0CC71A-DFF8-4F3E-B42F-138E3CA1D5B0}" presName="textRect" presStyleLbl="revTx" presStyleIdx="0" presStyleCnt="2">
        <dgm:presLayoutVars>
          <dgm:chMax val="1"/>
          <dgm:chPref val="1"/>
        </dgm:presLayoutVars>
      </dgm:prSet>
      <dgm:spPr/>
    </dgm:pt>
    <dgm:pt modelId="{4BAF0785-2288-411E-8746-C9054D91C937}" type="pres">
      <dgm:prSet presAssocID="{0ADC1786-5008-4830-9230-D577883D6F07}" presName="sibTrans" presStyleCnt="0"/>
      <dgm:spPr/>
    </dgm:pt>
    <dgm:pt modelId="{607A995C-8AE9-43E3-8DCD-0CDB92C1F58B}" type="pres">
      <dgm:prSet presAssocID="{706131E5-E3B4-4453-AE37-CBF35A519935}" presName="compNode" presStyleCnt="0"/>
      <dgm:spPr/>
    </dgm:pt>
    <dgm:pt modelId="{E0E71531-36D0-4753-83DF-577ACE50ABFA}" type="pres">
      <dgm:prSet presAssocID="{706131E5-E3B4-4453-AE37-CBF35A51993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D6773ACF-BBA9-46A0-9156-4571457D119B}" type="pres">
      <dgm:prSet presAssocID="{706131E5-E3B4-4453-AE37-CBF35A519935}" presName="spaceRect" presStyleCnt="0"/>
      <dgm:spPr/>
    </dgm:pt>
    <dgm:pt modelId="{57DDFD57-4B53-42EC-BA09-52310E7AAC0D}" type="pres">
      <dgm:prSet presAssocID="{706131E5-E3B4-4453-AE37-CBF35A51993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8869956D-6212-4244-BAAD-D32426C16D88}" type="presOf" srcId="{7E05673D-E43F-45C7-A26A-1E395C6A0F3C}" destId="{6E37214B-957C-45BD-9643-A36F09231BE3}" srcOrd="0" destOrd="0" presId="urn:microsoft.com/office/officeart/2018/2/layout/IconLabelList"/>
    <dgm:cxn modelId="{DDD5F08B-5FA0-4967-81AB-1835355069E5}" type="presOf" srcId="{706131E5-E3B4-4453-AE37-CBF35A519935}" destId="{57DDFD57-4B53-42EC-BA09-52310E7AAC0D}" srcOrd="0" destOrd="0" presId="urn:microsoft.com/office/officeart/2018/2/layout/IconLabelList"/>
    <dgm:cxn modelId="{CC0BE5B1-27F5-4663-B4C3-2B87F9E35F66}" type="presOf" srcId="{BC0CC71A-DFF8-4F3E-B42F-138E3CA1D5B0}" destId="{0071A74E-07C8-4D8D-B05A-DA100204D988}" srcOrd="0" destOrd="0" presId="urn:microsoft.com/office/officeart/2018/2/layout/IconLabelList"/>
    <dgm:cxn modelId="{CC1C8EC4-83C7-4B63-B978-4F28C6B8337D}" srcId="{7E05673D-E43F-45C7-A26A-1E395C6A0F3C}" destId="{706131E5-E3B4-4453-AE37-CBF35A519935}" srcOrd="1" destOrd="0" parTransId="{FC6D73B9-9942-48B9-9EA9-D9A143B1C6AF}" sibTransId="{324BB17B-2971-4CC4-BA75-06025FAAAB56}"/>
    <dgm:cxn modelId="{9B978FED-2651-4CAA-9266-A6D108D9C8AA}" srcId="{7E05673D-E43F-45C7-A26A-1E395C6A0F3C}" destId="{BC0CC71A-DFF8-4F3E-B42F-138E3CA1D5B0}" srcOrd="0" destOrd="0" parTransId="{3F7552FA-1F0C-45F9-A080-3C26C3102D1D}" sibTransId="{0ADC1786-5008-4830-9230-D577883D6F07}"/>
    <dgm:cxn modelId="{B2B56458-5D23-4AAE-95A7-E147E0772BFC}" type="presParOf" srcId="{6E37214B-957C-45BD-9643-A36F09231BE3}" destId="{F0E6524A-DBD1-42E4-98AE-FB3BA59447A2}" srcOrd="0" destOrd="0" presId="urn:microsoft.com/office/officeart/2018/2/layout/IconLabelList"/>
    <dgm:cxn modelId="{971B2C80-D52F-4CDF-81DB-131D99041769}" type="presParOf" srcId="{F0E6524A-DBD1-42E4-98AE-FB3BA59447A2}" destId="{6C660623-B498-45DD-8D32-57BBBDFAD90C}" srcOrd="0" destOrd="0" presId="urn:microsoft.com/office/officeart/2018/2/layout/IconLabelList"/>
    <dgm:cxn modelId="{5F77A6B7-182B-4684-9FC2-02CE0E676FCA}" type="presParOf" srcId="{F0E6524A-DBD1-42E4-98AE-FB3BA59447A2}" destId="{D428BCD9-02A1-4960-955A-769AA45AF10E}" srcOrd="1" destOrd="0" presId="urn:microsoft.com/office/officeart/2018/2/layout/IconLabelList"/>
    <dgm:cxn modelId="{DFD56FDF-8186-4DE2-B6D4-2DB36F0E1A0A}" type="presParOf" srcId="{F0E6524A-DBD1-42E4-98AE-FB3BA59447A2}" destId="{0071A74E-07C8-4D8D-B05A-DA100204D988}" srcOrd="2" destOrd="0" presId="urn:microsoft.com/office/officeart/2018/2/layout/IconLabelList"/>
    <dgm:cxn modelId="{3AE2E022-F90F-47CA-8621-298D78520456}" type="presParOf" srcId="{6E37214B-957C-45BD-9643-A36F09231BE3}" destId="{4BAF0785-2288-411E-8746-C9054D91C937}" srcOrd="1" destOrd="0" presId="urn:microsoft.com/office/officeart/2018/2/layout/IconLabelList"/>
    <dgm:cxn modelId="{5C98DF1B-43D3-45B3-840E-F8F1A51CCED5}" type="presParOf" srcId="{6E37214B-957C-45BD-9643-A36F09231BE3}" destId="{607A995C-8AE9-43E3-8DCD-0CDB92C1F58B}" srcOrd="2" destOrd="0" presId="urn:microsoft.com/office/officeart/2018/2/layout/IconLabelList"/>
    <dgm:cxn modelId="{91C20F8B-6E42-4EE0-8976-611DCD32D40A}" type="presParOf" srcId="{607A995C-8AE9-43E3-8DCD-0CDB92C1F58B}" destId="{E0E71531-36D0-4753-83DF-577ACE50ABFA}" srcOrd="0" destOrd="0" presId="urn:microsoft.com/office/officeart/2018/2/layout/IconLabelList"/>
    <dgm:cxn modelId="{489E903B-4DEA-4C19-BA37-F0557FC83FFA}" type="presParOf" srcId="{607A995C-8AE9-43E3-8DCD-0CDB92C1F58B}" destId="{D6773ACF-BBA9-46A0-9156-4571457D119B}" srcOrd="1" destOrd="0" presId="urn:microsoft.com/office/officeart/2018/2/layout/IconLabelList"/>
    <dgm:cxn modelId="{4865BAB5-3C2A-4699-B4FA-6CD00EBD8FE8}" type="presParOf" srcId="{607A995C-8AE9-43E3-8DCD-0CDB92C1F58B}" destId="{57DDFD57-4B53-42EC-BA09-52310E7AAC0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69F76A-2B7A-43FA-873F-812F1B0CAE55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042A18-819C-45CC-9DDE-45411C090788}">
      <dgm:prSet/>
      <dgm:spPr/>
      <dgm:t>
        <a:bodyPr/>
        <a:lstStyle/>
        <a:p>
          <a:pPr>
            <a:lnSpc>
              <a:spcPct val="100000"/>
            </a:lnSpc>
          </a:pPr>
          <a:r>
            <a:rPr lang="hr-HR"/>
            <a:t>To identify levels of </a:t>
          </a:r>
          <a:r>
            <a:rPr lang="en-US"/>
            <a:t>physical literacy, health literacy, physical activity, physical fitness and health status of preadolescents, adolescents, adults and older adults</a:t>
          </a:r>
        </a:p>
      </dgm:t>
    </dgm:pt>
    <dgm:pt modelId="{8A98B277-8831-43BC-A591-51034D81CFF1}" type="parTrans" cxnId="{376F695A-0F7E-43FE-A282-F904878E188D}">
      <dgm:prSet/>
      <dgm:spPr/>
      <dgm:t>
        <a:bodyPr/>
        <a:lstStyle/>
        <a:p>
          <a:endParaRPr lang="en-US"/>
        </a:p>
      </dgm:t>
    </dgm:pt>
    <dgm:pt modelId="{4B6750C9-125F-462E-93E2-8B589B559C31}" type="sibTrans" cxnId="{376F695A-0F7E-43FE-A282-F904878E188D}">
      <dgm:prSet/>
      <dgm:spPr/>
      <dgm:t>
        <a:bodyPr/>
        <a:lstStyle/>
        <a:p>
          <a:endParaRPr lang="en-US"/>
        </a:p>
      </dgm:t>
    </dgm:pt>
    <dgm:pt modelId="{B19F993E-D3B2-478B-8A8B-568C8E7F35AE}">
      <dgm:prSet/>
      <dgm:spPr/>
      <dgm:t>
        <a:bodyPr/>
        <a:lstStyle/>
        <a:p>
          <a:pPr>
            <a:lnSpc>
              <a:spcPct val="100000"/>
            </a:lnSpc>
          </a:pPr>
          <a:r>
            <a:rPr lang="hr-HR"/>
            <a:t>To examine the interrelationship between all parameters</a:t>
          </a:r>
          <a:endParaRPr lang="en-US"/>
        </a:p>
      </dgm:t>
    </dgm:pt>
    <dgm:pt modelId="{3F2ADD43-9149-4514-B3BA-D6E4D2145FF1}" type="parTrans" cxnId="{098C0938-EC1A-4457-891D-4F1C0536A6EF}">
      <dgm:prSet/>
      <dgm:spPr/>
      <dgm:t>
        <a:bodyPr/>
        <a:lstStyle/>
        <a:p>
          <a:endParaRPr lang="en-US"/>
        </a:p>
      </dgm:t>
    </dgm:pt>
    <dgm:pt modelId="{6C0D508B-187F-43E3-9FEC-ADE5397BCC7D}" type="sibTrans" cxnId="{098C0938-EC1A-4457-891D-4F1C0536A6EF}">
      <dgm:prSet/>
      <dgm:spPr/>
      <dgm:t>
        <a:bodyPr/>
        <a:lstStyle/>
        <a:p>
          <a:endParaRPr lang="en-US"/>
        </a:p>
      </dgm:t>
    </dgm:pt>
    <dgm:pt modelId="{1373454D-1C00-486B-82E1-4115FBF9E1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 examine how physical and health literacies impact health behaviors and health outcomes across age group</a:t>
          </a:r>
          <a:r>
            <a:rPr lang="hr-HR"/>
            <a:t>s</a:t>
          </a:r>
          <a:endParaRPr lang="en-US"/>
        </a:p>
      </dgm:t>
    </dgm:pt>
    <dgm:pt modelId="{910318E8-F35D-46ED-B5A6-BFAB237A7379}" type="parTrans" cxnId="{325EB053-C2C5-4DC7-98C0-7634986BCA32}">
      <dgm:prSet/>
      <dgm:spPr/>
      <dgm:t>
        <a:bodyPr/>
        <a:lstStyle/>
        <a:p>
          <a:endParaRPr lang="en-US"/>
        </a:p>
      </dgm:t>
    </dgm:pt>
    <dgm:pt modelId="{0E1ED692-E452-484A-878B-E22FA32257C8}" type="sibTrans" cxnId="{325EB053-C2C5-4DC7-98C0-7634986BCA32}">
      <dgm:prSet/>
      <dgm:spPr/>
      <dgm:t>
        <a:bodyPr/>
        <a:lstStyle/>
        <a:p>
          <a:endParaRPr lang="en-US"/>
        </a:p>
      </dgm:t>
    </dgm:pt>
    <dgm:pt modelId="{84FA8124-A0F2-4EAA-84AD-A7E62AA443E8}" type="pres">
      <dgm:prSet presAssocID="{D169F76A-2B7A-43FA-873F-812F1B0CAE55}" presName="outerComposite" presStyleCnt="0">
        <dgm:presLayoutVars>
          <dgm:chMax val="5"/>
          <dgm:dir/>
          <dgm:resizeHandles val="exact"/>
        </dgm:presLayoutVars>
      </dgm:prSet>
      <dgm:spPr/>
    </dgm:pt>
    <dgm:pt modelId="{D249C130-2B25-41E5-80EB-F496CBC0A8B0}" type="pres">
      <dgm:prSet presAssocID="{D169F76A-2B7A-43FA-873F-812F1B0CAE55}" presName="dummyMaxCanvas" presStyleCnt="0">
        <dgm:presLayoutVars/>
      </dgm:prSet>
      <dgm:spPr/>
    </dgm:pt>
    <dgm:pt modelId="{EF5C7DC4-C488-4035-B6B1-279E97070D5D}" type="pres">
      <dgm:prSet presAssocID="{D169F76A-2B7A-43FA-873F-812F1B0CAE55}" presName="ThreeNodes_1" presStyleLbl="node1" presStyleIdx="0" presStyleCnt="3">
        <dgm:presLayoutVars>
          <dgm:bulletEnabled val="1"/>
        </dgm:presLayoutVars>
      </dgm:prSet>
      <dgm:spPr/>
    </dgm:pt>
    <dgm:pt modelId="{5C253E32-86A1-4AC0-8873-F9BB426693ED}" type="pres">
      <dgm:prSet presAssocID="{D169F76A-2B7A-43FA-873F-812F1B0CAE55}" presName="ThreeNodes_2" presStyleLbl="node1" presStyleIdx="1" presStyleCnt="3">
        <dgm:presLayoutVars>
          <dgm:bulletEnabled val="1"/>
        </dgm:presLayoutVars>
      </dgm:prSet>
      <dgm:spPr/>
    </dgm:pt>
    <dgm:pt modelId="{91ADE263-3595-4A3F-B58F-999244B90735}" type="pres">
      <dgm:prSet presAssocID="{D169F76A-2B7A-43FA-873F-812F1B0CAE55}" presName="ThreeNodes_3" presStyleLbl="node1" presStyleIdx="2" presStyleCnt="3">
        <dgm:presLayoutVars>
          <dgm:bulletEnabled val="1"/>
        </dgm:presLayoutVars>
      </dgm:prSet>
      <dgm:spPr/>
    </dgm:pt>
    <dgm:pt modelId="{EA3BC9CE-32C4-4AD9-8957-34E25FC8D1D3}" type="pres">
      <dgm:prSet presAssocID="{D169F76A-2B7A-43FA-873F-812F1B0CAE55}" presName="ThreeConn_1-2" presStyleLbl="fgAccFollowNode1" presStyleIdx="0" presStyleCnt="2">
        <dgm:presLayoutVars>
          <dgm:bulletEnabled val="1"/>
        </dgm:presLayoutVars>
      </dgm:prSet>
      <dgm:spPr/>
    </dgm:pt>
    <dgm:pt modelId="{26022344-41A6-4D69-B848-D9CE011CA31B}" type="pres">
      <dgm:prSet presAssocID="{D169F76A-2B7A-43FA-873F-812F1B0CAE55}" presName="ThreeConn_2-3" presStyleLbl="fgAccFollowNode1" presStyleIdx="1" presStyleCnt="2">
        <dgm:presLayoutVars>
          <dgm:bulletEnabled val="1"/>
        </dgm:presLayoutVars>
      </dgm:prSet>
      <dgm:spPr/>
    </dgm:pt>
    <dgm:pt modelId="{196AA4A3-3DF1-4774-A4CB-BB753D1D9ABA}" type="pres">
      <dgm:prSet presAssocID="{D169F76A-2B7A-43FA-873F-812F1B0CAE55}" presName="ThreeNodes_1_text" presStyleLbl="node1" presStyleIdx="2" presStyleCnt="3">
        <dgm:presLayoutVars>
          <dgm:bulletEnabled val="1"/>
        </dgm:presLayoutVars>
      </dgm:prSet>
      <dgm:spPr/>
    </dgm:pt>
    <dgm:pt modelId="{584D8A4C-6C31-4482-BE25-6F48881B5FB5}" type="pres">
      <dgm:prSet presAssocID="{D169F76A-2B7A-43FA-873F-812F1B0CAE55}" presName="ThreeNodes_2_text" presStyleLbl="node1" presStyleIdx="2" presStyleCnt="3">
        <dgm:presLayoutVars>
          <dgm:bulletEnabled val="1"/>
        </dgm:presLayoutVars>
      </dgm:prSet>
      <dgm:spPr/>
    </dgm:pt>
    <dgm:pt modelId="{42B1BD80-A00C-45EA-B54B-E9CABA5D09D2}" type="pres">
      <dgm:prSet presAssocID="{D169F76A-2B7A-43FA-873F-812F1B0CAE5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8CB2C705-D03A-4A17-A295-F414F0EE06E1}" type="presOf" srcId="{4B6750C9-125F-462E-93E2-8B589B559C31}" destId="{EA3BC9CE-32C4-4AD9-8957-34E25FC8D1D3}" srcOrd="0" destOrd="0" presId="urn:microsoft.com/office/officeart/2005/8/layout/vProcess5"/>
    <dgm:cxn modelId="{01C3370D-0966-4AED-99B0-148F8EB33162}" type="presOf" srcId="{88042A18-819C-45CC-9DDE-45411C090788}" destId="{196AA4A3-3DF1-4774-A4CB-BB753D1D9ABA}" srcOrd="1" destOrd="0" presId="urn:microsoft.com/office/officeart/2005/8/layout/vProcess5"/>
    <dgm:cxn modelId="{6FC00D10-FFE8-4937-95FB-76AA1BE1F6B8}" type="presOf" srcId="{88042A18-819C-45CC-9DDE-45411C090788}" destId="{EF5C7DC4-C488-4035-B6B1-279E97070D5D}" srcOrd="0" destOrd="0" presId="urn:microsoft.com/office/officeart/2005/8/layout/vProcess5"/>
    <dgm:cxn modelId="{92981826-178A-4EFF-9A6F-15D0F229CB0C}" type="presOf" srcId="{B19F993E-D3B2-478B-8A8B-568C8E7F35AE}" destId="{5C253E32-86A1-4AC0-8873-F9BB426693ED}" srcOrd="0" destOrd="0" presId="urn:microsoft.com/office/officeart/2005/8/layout/vProcess5"/>
    <dgm:cxn modelId="{098C0938-EC1A-4457-891D-4F1C0536A6EF}" srcId="{D169F76A-2B7A-43FA-873F-812F1B0CAE55}" destId="{B19F993E-D3B2-478B-8A8B-568C8E7F35AE}" srcOrd="1" destOrd="0" parTransId="{3F2ADD43-9149-4514-B3BA-D6E4D2145FF1}" sibTransId="{6C0D508B-187F-43E3-9FEC-ADE5397BCC7D}"/>
    <dgm:cxn modelId="{A536CE39-563F-497B-9385-BFAFE7BD94B1}" type="presOf" srcId="{B19F993E-D3B2-478B-8A8B-568C8E7F35AE}" destId="{584D8A4C-6C31-4482-BE25-6F48881B5FB5}" srcOrd="1" destOrd="0" presId="urn:microsoft.com/office/officeart/2005/8/layout/vProcess5"/>
    <dgm:cxn modelId="{D74C2D4C-E059-4D4B-9C16-BE0DD5910E84}" type="presOf" srcId="{6C0D508B-187F-43E3-9FEC-ADE5397BCC7D}" destId="{26022344-41A6-4D69-B848-D9CE011CA31B}" srcOrd="0" destOrd="0" presId="urn:microsoft.com/office/officeart/2005/8/layout/vProcess5"/>
    <dgm:cxn modelId="{325EB053-C2C5-4DC7-98C0-7634986BCA32}" srcId="{D169F76A-2B7A-43FA-873F-812F1B0CAE55}" destId="{1373454D-1C00-486B-82E1-4115FBF9E13A}" srcOrd="2" destOrd="0" parTransId="{910318E8-F35D-46ED-B5A6-BFAB237A7379}" sibTransId="{0E1ED692-E452-484A-878B-E22FA32257C8}"/>
    <dgm:cxn modelId="{376F695A-0F7E-43FE-A282-F904878E188D}" srcId="{D169F76A-2B7A-43FA-873F-812F1B0CAE55}" destId="{88042A18-819C-45CC-9DDE-45411C090788}" srcOrd="0" destOrd="0" parTransId="{8A98B277-8831-43BC-A591-51034D81CFF1}" sibTransId="{4B6750C9-125F-462E-93E2-8B589B559C31}"/>
    <dgm:cxn modelId="{8454F2AD-3ABE-4718-8989-393D65D722AF}" type="presOf" srcId="{D169F76A-2B7A-43FA-873F-812F1B0CAE55}" destId="{84FA8124-A0F2-4EAA-84AD-A7E62AA443E8}" srcOrd="0" destOrd="0" presId="urn:microsoft.com/office/officeart/2005/8/layout/vProcess5"/>
    <dgm:cxn modelId="{EFF8F4BE-8D28-4175-B341-B8F43C6DCF5E}" type="presOf" srcId="{1373454D-1C00-486B-82E1-4115FBF9E13A}" destId="{91ADE263-3595-4A3F-B58F-999244B90735}" srcOrd="0" destOrd="0" presId="urn:microsoft.com/office/officeart/2005/8/layout/vProcess5"/>
    <dgm:cxn modelId="{B9E626F6-7DAE-455B-AFBC-BEF47462C79B}" type="presOf" srcId="{1373454D-1C00-486B-82E1-4115FBF9E13A}" destId="{42B1BD80-A00C-45EA-B54B-E9CABA5D09D2}" srcOrd="1" destOrd="0" presId="urn:microsoft.com/office/officeart/2005/8/layout/vProcess5"/>
    <dgm:cxn modelId="{7A4945AB-BBDA-475D-A611-B064E3919FB3}" type="presParOf" srcId="{84FA8124-A0F2-4EAA-84AD-A7E62AA443E8}" destId="{D249C130-2B25-41E5-80EB-F496CBC0A8B0}" srcOrd="0" destOrd="0" presId="urn:microsoft.com/office/officeart/2005/8/layout/vProcess5"/>
    <dgm:cxn modelId="{A9A7DBF3-7A6F-4055-911D-B37342B92A2C}" type="presParOf" srcId="{84FA8124-A0F2-4EAA-84AD-A7E62AA443E8}" destId="{EF5C7DC4-C488-4035-B6B1-279E97070D5D}" srcOrd="1" destOrd="0" presId="urn:microsoft.com/office/officeart/2005/8/layout/vProcess5"/>
    <dgm:cxn modelId="{6CDC0425-37CC-4438-8A00-F64C627C23BE}" type="presParOf" srcId="{84FA8124-A0F2-4EAA-84AD-A7E62AA443E8}" destId="{5C253E32-86A1-4AC0-8873-F9BB426693ED}" srcOrd="2" destOrd="0" presId="urn:microsoft.com/office/officeart/2005/8/layout/vProcess5"/>
    <dgm:cxn modelId="{58080071-7077-4E89-A488-9F7B9E15E9D2}" type="presParOf" srcId="{84FA8124-A0F2-4EAA-84AD-A7E62AA443E8}" destId="{91ADE263-3595-4A3F-B58F-999244B90735}" srcOrd="3" destOrd="0" presId="urn:microsoft.com/office/officeart/2005/8/layout/vProcess5"/>
    <dgm:cxn modelId="{067ED113-AE7B-4B4B-B178-8345191099EF}" type="presParOf" srcId="{84FA8124-A0F2-4EAA-84AD-A7E62AA443E8}" destId="{EA3BC9CE-32C4-4AD9-8957-34E25FC8D1D3}" srcOrd="4" destOrd="0" presId="urn:microsoft.com/office/officeart/2005/8/layout/vProcess5"/>
    <dgm:cxn modelId="{401276DD-2761-4271-B9BF-4D219B763D28}" type="presParOf" srcId="{84FA8124-A0F2-4EAA-84AD-A7E62AA443E8}" destId="{26022344-41A6-4D69-B848-D9CE011CA31B}" srcOrd="5" destOrd="0" presId="urn:microsoft.com/office/officeart/2005/8/layout/vProcess5"/>
    <dgm:cxn modelId="{6FDFE306-489B-4566-9F45-35CC8DB00194}" type="presParOf" srcId="{84FA8124-A0F2-4EAA-84AD-A7E62AA443E8}" destId="{196AA4A3-3DF1-4774-A4CB-BB753D1D9ABA}" srcOrd="6" destOrd="0" presId="urn:microsoft.com/office/officeart/2005/8/layout/vProcess5"/>
    <dgm:cxn modelId="{C6A5E893-9B0B-4770-9121-57A617D31261}" type="presParOf" srcId="{84FA8124-A0F2-4EAA-84AD-A7E62AA443E8}" destId="{584D8A4C-6C31-4482-BE25-6F48881B5FB5}" srcOrd="7" destOrd="0" presId="urn:microsoft.com/office/officeart/2005/8/layout/vProcess5"/>
    <dgm:cxn modelId="{E225C27B-1710-4D35-97CF-7645C7B59F7B}" type="presParOf" srcId="{84FA8124-A0F2-4EAA-84AD-A7E62AA443E8}" destId="{42B1BD80-A00C-45EA-B54B-E9CABA5D09D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83D6EA-88EE-47A9-911C-727BB4AD600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0E95638-20FF-4AB7-BD9C-2D7298BE1450}">
      <dgm:prSet/>
      <dgm:spPr/>
      <dgm:t>
        <a:bodyPr/>
        <a:lstStyle/>
        <a:p>
          <a:r>
            <a:rPr lang="hr-HR" dirty="0"/>
            <a:t>Physical </a:t>
          </a:r>
          <a:r>
            <a:rPr lang="hr-HR" dirty="0" err="1"/>
            <a:t>activity</a:t>
          </a:r>
          <a:endParaRPr lang="en-US" dirty="0"/>
        </a:p>
      </dgm:t>
    </dgm:pt>
    <dgm:pt modelId="{D9224915-0557-44E0-982E-DD24D3EDD4CA}" type="parTrans" cxnId="{680FA653-6ABE-43B7-936C-0FF870A592EE}">
      <dgm:prSet/>
      <dgm:spPr/>
      <dgm:t>
        <a:bodyPr/>
        <a:lstStyle/>
        <a:p>
          <a:endParaRPr lang="en-US"/>
        </a:p>
      </dgm:t>
    </dgm:pt>
    <dgm:pt modelId="{85D00DFB-EAF5-4B65-91DE-D7F4985EDDC7}" type="sibTrans" cxnId="{680FA653-6ABE-43B7-936C-0FF870A592EE}">
      <dgm:prSet/>
      <dgm:spPr/>
      <dgm:t>
        <a:bodyPr/>
        <a:lstStyle/>
        <a:p>
          <a:endParaRPr lang="en-US"/>
        </a:p>
      </dgm:t>
    </dgm:pt>
    <dgm:pt modelId="{FDD71A2A-5ECD-42AB-AD2D-0E58EC918245}">
      <dgm:prSet/>
      <dgm:spPr/>
      <dgm:t>
        <a:bodyPr/>
        <a:lstStyle/>
        <a:p>
          <a:r>
            <a:rPr lang="hr-HR" dirty="0"/>
            <a:t>Physical fitness</a:t>
          </a:r>
          <a:endParaRPr lang="en-US" dirty="0"/>
        </a:p>
      </dgm:t>
    </dgm:pt>
    <dgm:pt modelId="{13AA29BB-8EF1-4A53-8E47-C6D25A677EF8}" type="parTrans" cxnId="{018CDE54-B45F-414B-B63D-71BFFBAB321F}">
      <dgm:prSet/>
      <dgm:spPr/>
      <dgm:t>
        <a:bodyPr/>
        <a:lstStyle/>
        <a:p>
          <a:endParaRPr lang="en-US"/>
        </a:p>
      </dgm:t>
    </dgm:pt>
    <dgm:pt modelId="{C9D167E1-4AC2-4BCC-9082-2CA36AA8F0F5}" type="sibTrans" cxnId="{018CDE54-B45F-414B-B63D-71BFFBAB321F}">
      <dgm:prSet/>
      <dgm:spPr/>
      <dgm:t>
        <a:bodyPr/>
        <a:lstStyle/>
        <a:p>
          <a:endParaRPr lang="en-US"/>
        </a:p>
      </dgm:t>
    </dgm:pt>
    <dgm:pt modelId="{558E09B9-6198-4492-93A0-172118FF45BE}">
      <dgm:prSet/>
      <dgm:spPr/>
      <dgm:t>
        <a:bodyPr/>
        <a:lstStyle/>
        <a:p>
          <a:r>
            <a:rPr lang="hr-HR"/>
            <a:t>Literacies</a:t>
          </a:r>
          <a:endParaRPr lang="en-US"/>
        </a:p>
      </dgm:t>
    </dgm:pt>
    <dgm:pt modelId="{D6509CB8-5F90-4560-AFEB-236A6940B144}" type="parTrans" cxnId="{2EBA9294-86E9-40C8-B3CC-972A109765ED}">
      <dgm:prSet/>
      <dgm:spPr/>
      <dgm:t>
        <a:bodyPr/>
        <a:lstStyle/>
        <a:p>
          <a:endParaRPr lang="en-US"/>
        </a:p>
      </dgm:t>
    </dgm:pt>
    <dgm:pt modelId="{AD1DD4F1-667C-4A75-8EAB-DF76DD6435C9}" type="sibTrans" cxnId="{2EBA9294-86E9-40C8-B3CC-972A109765ED}">
      <dgm:prSet/>
      <dgm:spPr/>
      <dgm:t>
        <a:bodyPr/>
        <a:lstStyle/>
        <a:p>
          <a:endParaRPr lang="en-US"/>
        </a:p>
      </dgm:t>
    </dgm:pt>
    <dgm:pt modelId="{B2B4A919-A9D8-4D87-8ECB-655BC317A9DE}">
      <dgm:prSet/>
      <dgm:spPr/>
      <dgm:t>
        <a:bodyPr/>
        <a:lstStyle/>
        <a:p>
          <a:r>
            <a:rPr lang="hr-HR"/>
            <a:t>Status, interconnections</a:t>
          </a:r>
          <a:endParaRPr lang="en-US"/>
        </a:p>
      </dgm:t>
    </dgm:pt>
    <dgm:pt modelId="{4B68D28A-8B26-4274-B5A1-0477F6944050}" type="parTrans" cxnId="{C444AB0E-7F98-40A9-83B8-2DFB816B56EA}">
      <dgm:prSet/>
      <dgm:spPr/>
      <dgm:t>
        <a:bodyPr/>
        <a:lstStyle/>
        <a:p>
          <a:endParaRPr lang="en-US"/>
        </a:p>
      </dgm:t>
    </dgm:pt>
    <dgm:pt modelId="{8AB4085D-9EE0-4653-81C4-701730E4475E}" type="sibTrans" cxnId="{C444AB0E-7F98-40A9-83B8-2DFB816B56EA}">
      <dgm:prSet/>
      <dgm:spPr/>
      <dgm:t>
        <a:bodyPr/>
        <a:lstStyle/>
        <a:p>
          <a:endParaRPr lang="en-US"/>
        </a:p>
      </dgm:t>
    </dgm:pt>
    <dgm:pt modelId="{90ADA3C9-4200-4811-9C2D-0365DE48CF93}">
      <dgm:prSet/>
      <dgm:spPr/>
      <dgm:t>
        <a:bodyPr/>
        <a:lstStyle/>
        <a:p>
          <a:r>
            <a:rPr lang="hr-HR"/>
            <a:t>Effectivenes of PL intervention</a:t>
          </a:r>
          <a:endParaRPr lang="en-US"/>
        </a:p>
      </dgm:t>
    </dgm:pt>
    <dgm:pt modelId="{B75C9572-EE91-46CC-8CF5-C26EC0CDC430}" type="parTrans" cxnId="{47691ABD-8B83-4FD6-9863-2A346D29CF97}">
      <dgm:prSet/>
      <dgm:spPr/>
      <dgm:t>
        <a:bodyPr/>
        <a:lstStyle/>
        <a:p>
          <a:endParaRPr lang="en-US"/>
        </a:p>
      </dgm:t>
    </dgm:pt>
    <dgm:pt modelId="{AF5FC38A-0194-495D-BACB-F2AB43AFCCAA}" type="sibTrans" cxnId="{47691ABD-8B83-4FD6-9863-2A346D29CF97}">
      <dgm:prSet/>
      <dgm:spPr/>
      <dgm:t>
        <a:bodyPr/>
        <a:lstStyle/>
        <a:p>
          <a:endParaRPr lang="en-US"/>
        </a:p>
      </dgm:t>
    </dgm:pt>
    <dgm:pt modelId="{7D6CF090-680D-4F1D-B979-C97839721688}" type="pres">
      <dgm:prSet presAssocID="{B683D6EA-88EE-47A9-911C-727BB4AD6000}" presName="outerComposite" presStyleCnt="0">
        <dgm:presLayoutVars>
          <dgm:chMax val="5"/>
          <dgm:dir/>
          <dgm:resizeHandles val="exact"/>
        </dgm:presLayoutVars>
      </dgm:prSet>
      <dgm:spPr/>
    </dgm:pt>
    <dgm:pt modelId="{8DC3844E-27C6-43B9-9AAF-D68333192B22}" type="pres">
      <dgm:prSet presAssocID="{B683D6EA-88EE-47A9-911C-727BB4AD6000}" presName="dummyMaxCanvas" presStyleCnt="0">
        <dgm:presLayoutVars/>
      </dgm:prSet>
      <dgm:spPr/>
    </dgm:pt>
    <dgm:pt modelId="{F1E119C0-D6D0-4A39-B3BD-82BF5B18250B}" type="pres">
      <dgm:prSet presAssocID="{B683D6EA-88EE-47A9-911C-727BB4AD6000}" presName="FiveNodes_1" presStyleLbl="node1" presStyleIdx="0" presStyleCnt="5">
        <dgm:presLayoutVars>
          <dgm:bulletEnabled val="1"/>
        </dgm:presLayoutVars>
      </dgm:prSet>
      <dgm:spPr/>
    </dgm:pt>
    <dgm:pt modelId="{F9FA3159-366C-4B8B-9D70-725C59A84EFF}" type="pres">
      <dgm:prSet presAssocID="{B683D6EA-88EE-47A9-911C-727BB4AD6000}" presName="FiveNodes_2" presStyleLbl="node1" presStyleIdx="1" presStyleCnt="5">
        <dgm:presLayoutVars>
          <dgm:bulletEnabled val="1"/>
        </dgm:presLayoutVars>
      </dgm:prSet>
      <dgm:spPr/>
    </dgm:pt>
    <dgm:pt modelId="{DEDF8C27-09EE-41DC-8773-CE04B28FBD6D}" type="pres">
      <dgm:prSet presAssocID="{B683D6EA-88EE-47A9-911C-727BB4AD6000}" presName="FiveNodes_3" presStyleLbl="node1" presStyleIdx="2" presStyleCnt="5">
        <dgm:presLayoutVars>
          <dgm:bulletEnabled val="1"/>
        </dgm:presLayoutVars>
      </dgm:prSet>
      <dgm:spPr/>
    </dgm:pt>
    <dgm:pt modelId="{FDA5B2FC-6019-459C-AD57-4FE7939A7EAD}" type="pres">
      <dgm:prSet presAssocID="{B683D6EA-88EE-47A9-911C-727BB4AD6000}" presName="FiveNodes_4" presStyleLbl="node1" presStyleIdx="3" presStyleCnt="5">
        <dgm:presLayoutVars>
          <dgm:bulletEnabled val="1"/>
        </dgm:presLayoutVars>
      </dgm:prSet>
      <dgm:spPr/>
    </dgm:pt>
    <dgm:pt modelId="{441A9083-65EA-450F-B73F-3640778ACC87}" type="pres">
      <dgm:prSet presAssocID="{B683D6EA-88EE-47A9-911C-727BB4AD6000}" presName="FiveNodes_5" presStyleLbl="node1" presStyleIdx="4" presStyleCnt="5">
        <dgm:presLayoutVars>
          <dgm:bulletEnabled val="1"/>
        </dgm:presLayoutVars>
      </dgm:prSet>
      <dgm:spPr/>
    </dgm:pt>
    <dgm:pt modelId="{6FADB65C-F79B-4226-A163-E43AD033172C}" type="pres">
      <dgm:prSet presAssocID="{B683D6EA-88EE-47A9-911C-727BB4AD6000}" presName="FiveConn_1-2" presStyleLbl="fgAccFollowNode1" presStyleIdx="0" presStyleCnt="4">
        <dgm:presLayoutVars>
          <dgm:bulletEnabled val="1"/>
        </dgm:presLayoutVars>
      </dgm:prSet>
      <dgm:spPr/>
    </dgm:pt>
    <dgm:pt modelId="{B435C824-96C0-4129-AE6B-7A01F2A1BD5C}" type="pres">
      <dgm:prSet presAssocID="{B683D6EA-88EE-47A9-911C-727BB4AD6000}" presName="FiveConn_2-3" presStyleLbl="fgAccFollowNode1" presStyleIdx="1" presStyleCnt="4">
        <dgm:presLayoutVars>
          <dgm:bulletEnabled val="1"/>
        </dgm:presLayoutVars>
      </dgm:prSet>
      <dgm:spPr/>
    </dgm:pt>
    <dgm:pt modelId="{DE071D3E-84ED-4D3B-A703-8B580A9732B4}" type="pres">
      <dgm:prSet presAssocID="{B683D6EA-88EE-47A9-911C-727BB4AD6000}" presName="FiveConn_3-4" presStyleLbl="fgAccFollowNode1" presStyleIdx="2" presStyleCnt="4">
        <dgm:presLayoutVars>
          <dgm:bulletEnabled val="1"/>
        </dgm:presLayoutVars>
      </dgm:prSet>
      <dgm:spPr/>
    </dgm:pt>
    <dgm:pt modelId="{80FB3F13-0196-485E-841E-69B6FFF59669}" type="pres">
      <dgm:prSet presAssocID="{B683D6EA-88EE-47A9-911C-727BB4AD6000}" presName="FiveConn_4-5" presStyleLbl="fgAccFollowNode1" presStyleIdx="3" presStyleCnt="4">
        <dgm:presLayoutVars>
          <dgm:bulletEnabled val="1"/>
        </dgm:presLayoutVars>
      </dgm:prSet>
      <dgm:spPr/>
    </dgm:pt>
    <dgm:pt modelId="{A9ADC9FF-CA33-4F4D-8F91-1CE775C16362}" type="pres">
      <dgm:prSet presAssocID="{B683D6EA-88EE-47A9-911C-727BB4AD6000}" presName="FiveNodes_1_text" presStyleLbl="node1" presStyleIdx="4" presStyleCnt="5">
        <dgm:presLayoutVars>
          <dgm:bulletEnabled val="1"/>
        </dgm:presLayoutVars>
      </dgm:prSet>
      <dgm:spPr/>
    </dgm:pt>
    <dgm:pt modelId="{6CD549DB-9C0F-4DFF-9837-9A45C9A200EC}" type="pres">
      <dgm:prSet presAssocID="{B683D6EA-88EE-47A9-911C-727BB4AD6000}" presName="FiveNodes_2_text" presStyleLbl="node1" presStyleIdx="4" presStyleCnt="5">
        <dgm:presLayoutVars>
          <dgm:bulletEnabled val="1"/>
        </dgm:presLayoutVars>
      </dgm:prSet>
      <dgm:spPr/>
    </dgm:pt>
    <dgm:pt modelId="{12BA0462-93FC-4E94-86A8-32C219F27547}" type="pres">
      <dgm:prSet presAssocID="{B683D6EA-88EE-47A9-911C-727BB4AD6000}" presName="FiveNodes_3_text" presStyleLbl="node1" presStyleIdx="4" presStyleCnt="5">
        <dgm:presLayoutVars>
          <dgm:bulletEnabled val="1"/>
        </dgm:presLayoutVars>
      </dgm:prSet>
      <dgm:spPr/>
    </dgm:pt>
    <dgm:pt modelId="{70E28375-E86D-4755-9B65-39ADA8252B33}" type="pres">
      <dgm:prSet presAssocID="{B683D6EA-88EE-47A9-911C-727BB4AD6000}" presName="FiveNodes_4_text" presStyleLbl="node1" presStyleIdx="4" presStyleCnt="5">
        <dgm:presLayoutVars>
          <dgm:bulletEnabled val="1"/>
        </dgm:presLayoutVars>
      </dgm:prSet>
      <dgm:spPr/>
    </dgm:pt>
    <dgm:pt modelId="{9741A3E0-3640-442D-BD31-6E860F745CE8}" type="pres">
      <dgm:prSet presAssocID="{B683D6EA-88EE-47A9-911C-727BB4AD600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AB36704-2EFA-43AE-B07F-244AF81DDFB9}" type="presOf" srcId="{D0E95638-20FF-4AB7-BD9C-2D7298BE1450}" destId="{F1E119C0-D6D0-4A39-B3BD-82BF5B18250B}" srcOrd="0" destOrd="0" presId="urn:microsoft.com/office/officeart/2005/8/layout/vProcess5"/>
    <dgm:cxn modelId="{71228606-819B-47FD-BBF6-1B6EF4254FB7}" type="presOf" srcId="{B683D6EA-88EE-47A9-911C-727BB4AD6000}" destId="{7D6CF090-680D-4F1D-B979-C97839721688}" srcOrd="0" destOrd="0" presId="urn:microsoft.com/office/officeart/2005/8/layout/vProcess5"/>
    <dgm:cxn modelId="{490AD00C-E1B0-4B86-9D16-1A26E955C148}" type="presOf" srcId="{90ADA3C9-4200-4811-9C2D-0365DE48CF93}" destId="{441A9083-65EA-450F-B73F-3640778ACC87}" srcOrd="0" destOrd="0" presId="urn:microsoft.com/office/officeart/2005/8/layout/vProcess5"/>
    <dgm:cxn modelId="{D318140E-93BA-47CF-918F-B305A966E9B1}" type="presOf" srcId="{AD1DD4F1-667C-4A75-8EAB-DF76DD6435C9}" destId="{DE071D3E-84ED-4D3B-A703-8B580A9732B4}" srcOrd="0" destOrd="0" presId="urn:microsoft.com/office/officeart/2005/8/layout/vProcess5"/>
    <dgm:cxn modelId="{C444AB0E-7F98-40A9-83B8-2DFB816B56EA}" srcId="{B683D6EA-88EE-47A9-911C-727BB4AD6000}" destId="{B2B4A919-A9D8-4D87-8ECB-655BC317A9DE}" srcOrd="3" destOrd="0" parTransId="{4B68D28A-8B26-4274-B5A1-0477F6944050}" sibTransId="{8AB4085D-9EE0-4653-81C4-701730E4475E}"/>
    <dgm:cxn modelId="{66EF3A40-9B05-42E2-9E6A-46967E70E8B8}" type="presOf" srcId="{8AB4085D-9EE0-4653-81C4-701730E4475E}" destId="{80FB3F13-0196-485E-841E-69B6FFF59669}" srcOrd="0" destOrd="0" presId="urn:microsoft.com/office/officeart/2005/8/layout/vProcess5"/>
    <dgm:cxn modelId="{D9B5565D-C9BB-49C2-A474-CFF57BA2EC95}" type="presOf" srcId="{558E09B9-6198-4492-93A0-172118FF45BE}" destId="{12BA0462-93FC-4E94-86A8-32C219F27547}" srcOrd="1" destOrd="0" presId="urn:microsoft.com/office/officeart/2005/8/layout/vProcess5"/>
    <dgm:cxn modelId="{ED0E0B41-6F9B-42A7-8EB1-EF896CABF8DA}" type="presOf" srcId="{FDD71A2A-5ECD-42AB-AD2D-0E58EC918245}" destId="{F9FA3159-366C-4B8B-9D70-725C59A84EFF}" srcOrd="0" destOrd="0" presId="urn:microsoft.com/office/officeart/2005/8/layout/vProcess5"/>
    <dgm:cxn modelId="{DADEDE42-DBEC-4238-88C3-4DB7D064C41E}" type="presOf" srcId="{D0E95638-20FF-4AB7-BD9C-2D7298BE1450}" destId="{A9ADC9FF-CA33-4F4D-8F91-1CE775C16362}" srcOrd="1" destOrd="0" presId="urn:microsoft.com/office/officeart/2005/8/layout/vProcess5"/>
    <dgm:cxn modelId="{680FA653-6ABE-43B7-936C-0FF870A592EE}" srcId="{B683D6EA-88EE-47A9-911C-727BB4AD6000}" destId="{D0E95638-20FF-4AB7-BD9C-2D7298BE1450}" srcOrd="0" destOrd="0" parTransId="{D9224915-0557-44E0-982E-DD24D3EDD4CA}" sibTransId="{85D00DFB-EAF5-4B65-91DE-D7F4985EDDC7}"/>
    <dgm:cxn modelId="{018CDE54-B45F-414B-B63D-71BFFBAB321F}" srcId="{B683D6EA-88EE-47A9-911C-727BB4AD6000}" destId="{FDD71A2A-5ECD-42AB-AD2D-0E58EC918245}" srcOrd="1" destOrd="0" parTransId="{13AA29BB-8EF1-4A53-8E47-C6D25A677EF8}" sibTransId="{C9D167E1-4AC2-4BCC-9082-2CA36AA8F0F5}"/>
    <dgm:cxn modelId="{8B266982-BA92-41D5-AC5D-0772E9CE2559}" type="presOf" srcId="{85D00DFB-EAF5-4B65-91DE-D7F4985EDDC7}" destId="{6FADB65C-F79B-4226-A163-E43AD033172C}" srcOrd="0" destOrd="0" presId="urn:microsoft.com/office/officeart/2005/8/layout/vProcess5"/>
    <dgm:cxn modelId="{8AB1678A-300E-4D35-A5EF-72B3DB0C4569}" type="presOf" srcId="{90ADA3C9-4200-4811-9C2D-0365DE48CF93}" destId="{9741A3E0-3640-442D-BD31-6E860F745CE8}" srcOrd="1" destOrd="0" presId="urn:microsoft.com/office/officeart/2005/8/layout/vProcess5"/>
    <dgm:cxn modelId="{F182248F-6967-47CF-84D7-E309A0D2D870}" type="presOf" srcId="{B2B4A919-A9D8-4D87-8ECB-655BC317A9DE}" destId="{FDA5B2FC-6019-459C-AD57-4FE7939A7EAD}" srcOrd="0" destOrd="0" presId="urn:microsoft.com/office/officeart/2005/8/layout/vProcess5"/>
    <dgm:cxn modelId="{2EBA9294-86E9-40C8-B3CC-972A109765ED}" srcId="{B683D6EA-88EE-47A9-911C-727BB4AD6000}" destId="{558E09B9-6198-4492-93A0-172118FF45BE}" srcOrd="2" destOrd="0" parTransId="{D6509CB8-5F90-4560-AFEB-236A6940B144}" sibTransId="{AD1DD4F1-667C-4A75-8EAB-DF76DD6435C9}"/>
    <dgm:cxn modelId="{AB96D6B4-6A8C-48E0-A803-D4B162ECB7A1}" type="presOf" srcId="{FDD71A2A-5ECD-42AB-AD2D-0E58EC918245}" destId="{6CD549DB-9C0F-4DFF-9837-9A45C9A200EC}" srcOrd="1" destOrd="0" presId="urn:microsoft.com/office/officeart/2005/8/layout/vProcess5"/>
    <dgm:cxn modelId="{47691ABD-8B83-4FD6-9863-2A346D29CF97}" srcId="{B683D6EA-88EE-47A9-911C-727BB4AD6000}" destId="{90ADA3C9-4200-4811-9C2D-0365DE48CF93}" srcOrd="4" destOrd="0" parTransId="{B75C9572-EE91-46CC-8CF5-C26EC0CDC430}" sibTransId="{AF5FC38A-0194-495D-BACB-F2AB43AFCCAA}"/>
    <dgm:cxn modelId="{B02119D4-FE14-472B-86BC-4D80596DFB79}" type="presOf" srcId="{558E09B9-6198-4492-93A0-172118FF45BE}" destId="{DEDF8C27-09EE-41DC-8773-CE04B28FBD6D}" srcOrd="0" destOrd="0" presId="urn:microsoft.com/office/officeart/2005/8/layout/vProcess5"/>
    <dgm:cxn modelId="{163A5ED6-1CAE-4FF4-A635-F7CC20D3B576}" type="presOf" srcId="{B2B4A919-A9D8-4D87-8ECB-655BC317A9DE}" destId="{70E28375-E86D-4755-9B65-39ADA8252B33}" srcOrd="1" destOrd="0" presId="urn:microsoft.com/office/officeart/2005/8/layout/vProcess5"/>
    <dgm:cxn modelId="{FFD044E2-1BB4-41ED-B97B-9525E55F2D7B}" type="presOf" srcId="{C9D167E1-4AC2-4BCC-9082-2CA36AA8F0F5}" destId="{B435C824-96C0-4129-AE6B-7A01F2A1BD5C}" srcOrd="0" destOrd="0" presId="urn:microsoft.com/office/officeart/2005/8/layout/vProcess5"/>
    <dgm:cxn modelId="{54008774-D3E5-43EE-AB93-30DFC1DA22B0}" type="presParOf" srcId="{7D6CF090-680D-4F1D-B979-C97839721688}" destId="{8DC3844E-27C6-43B9-9AAF-D68333192B22}" srcOrd="0" destOrd="0" presId="urn:microsoft.com/office/officeart/2005/8/layout/vProcess5"/>
    <dgm:cxn modelId="{0E64FC49-6254-4EDB-AC1D-B174535D2606}" type="presParOf" srcId="{7D6CF090-680D-4F1D-B979-C97839721688}" destId="{F1E119C0-D6D0-4A39-B3BD-82BF5B18250B}" srcOrd="1" destOrd="0" presId="urn:microsoft.com/office/officeart/2005/8/layout/vProcess5"/>
    <dgm:cxn modelId="{81F4D58D-6FC0-4C10-A2B3-135ACFF71A61}" type="presParOf" srcId="{7D6CF090-680D-4F1D-B979-C97839721688}" destId="{F9FA3159-366C-4B8B-9D70-725C59A84EFF}" srcOrd="2" destOrd="0" presId="urn:microsoft.com/office/officeart/2005/8/layout/vProcess5"/>
    <dgm:cxn modelId="{3E7DCF69-49CF-4933-908E-08EFD862006C}" type="presParOf" srcId="{7D6CF090-680D-4F1D-B979-C97839721688}" destId="{DEDF8C27-09EE-41DC-8773-CE04B28FBD6D}" srcOrd="3" destOrd="0" presId="urn:microsoft.com/office/officeart/2005/8/layout/vProcess5"/>
    <dgm:cxn modelId="{B6106A25-6495-4654-9D4C-7E8B577E1050}" type="presParOf" srcId="{7D6CF090-680D-4F1D-B979-C97839721688}" destId="{FDA5B2FC-6019-459C-AD57-4FE7939A7EAD}" srcOrd="4" destOrd="0" presId="urn:microsoft.com/office/officeart/2005/8/layout/vProcess5"/>
    <dgm:cxn modelId="{E231D2D3-7103-48B0-A94F-1DA087146EFC}" type="presParOf" srcId="{7D6CF090-680D-4F1D-B979-C97839721688}" destId="{441A9083-65EA-450F-B73F-3640778ACC87}" srcOrd="5" destOrd="0" presId="urn:microsoft.com/office/officeart/2005/8/layout/vProcess5"/>
    <dgm:cxn modelId="{BDD043B4-1112-4AAA-B515-CEEC9F0EE866}" type="presParOf" srcId="{7D6CF090-680D-4F1D-B979-C97839721688}" destId="{6FADB65C-F79B-4226-A163-E43AD033172C}" srcOrd="6" destOrd="0" presId="urn:microsoft.com/office/officeart/2005/8/layout/vProcess5"/>
    <dgm:cxn modelId="{10B90FA1-9CEA-4B89-95EF-9716E2EC5260}" type="presParOf" srcId="{7D6CF090-680D-4F1D-B979-C97839721688}" destId="{B435C824-96C0-4129-AE6B-7A01F2A1BD5C}" srcOrd="7" destOrd="0" presId="urn:microsoft.com/office/officeart/2005/8/layout/vProcess5"/>
    <dgm:cxn modelId="{45AC2686-CFB1-458A-B99B-7B754A29DA4A}" type="presParOf" srcId="{7D6CF090-680D-4F1D-B979-C97839721688}" destId="{DE071D3E-84ED-4D3B-A703-8B580A9732B4}" srcOrd="8" destOrd="0" presId="urn:microsoft.com/office/officeart/2005/8/layout/vProcess5"/>
    <dgm:cxn modelId="{4E0996E2-61E2-42DE-8A05-4FB31086A789}" type="presParOf" srcId="{7D6CF090-680D-4F1D-B979-C97839721688}" destId="{80FB3F13-0196-485E-841E-69B6FFF59669}" srcOrd="9" destOrd="0" presId="urn:microsoft.com/office/officeart/2005/8/layout/vProcess5"/>
    <dgm:cxn modelId="{9D4FE4E4-4DBE-4967-BDF9-3E1CBE7331CA}" type="presParOf" srcId="{7D6CF090-680D-4F1D-B979-C97839721688}" destId="{A9ADC9FF-CA33-4F4D-8F91-1CE775C16362}" srcOrd="10" destOrd="0" presId="urn:microsoft.com/office/officeart/2005/8/layout/vProcess5"/>
    <dgm:cxn modelId="{360B1820-E0F6-4639-A1DD-6428F4C5698F}" type="presParOf" srcId="{7D6CF090-680D-4F1D-B979-C97839721688}" destId="{6CD549DB-9C0F-4DFF-9837-9A45C9A200EC}" srcOrd="11" destOrd="0" presId="urn:microsoft.com/office/officeart/2005/8/layout/vProcess5"/>
    <dgm:cxn modelId="{0235384E-33D0-420D-96C0-94209AD845C0}" type="presParOf" srcId="{7D6CF090-680D-4F1D-B979-C97839721688}" destId="{12BA0462-93FC-4E94-86A8-32C219F27547}" srcOrd="12" destOrd="0" presId="urn:microsoft.com/office/officeart/2005/8/layout/vProcess5"/>
    <dgm:cxn modelId="{BBDC786E-468B-4853-800E-241E9277A456}" type="presParOf" srcId="{7D6CF090-680D-4F1D-B979-C97839721688}" destId="{70E28375-E86D-4755-9B65-39ADA8252B33}" srcOrd="13" destOrd="0" presId="urn:microsoft.com/office/officeart/2005/8/layout/vProcess5"/>
    <dgm:cxn modelId="{5AD0D957-31D6-47E1-AF3C-A887B5B775B5}" type="presParOf" srcId="{7D6CF090-680D-4F1D-B979-C97839721688}" destId="{9741A3E0-3640-442D-BD31-6E860F745CE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0EA923-4476-40FF-9946-B64AF4CBDAE9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7305FD05-4D48-45E4-94D6-25CF45CF78A9}">
      <dgm:prSet/>
      <dgm:spPr/>
      <dgm:t>
        <a:bodyPr/>
        <a:lstStyle/>
        <a:p>
          <a:pPr>
            <a:defRPr cap="all"/>
          </a:pPr>
          <a:r>
            <a:rPr lang="en-US"/>
            <a:t>Longitudinal tracking of literacy-health pathways across the lifespan</a:t>
          </a:r>
        </a:p>
      </dgm:t>
    </dgm:pt>
    <dgm:pt modelId="{76EB049E-A2DD-4264-B78C-BCBA60E96300}" type="parTrans" cxnId="{7BE98FFF-D0ED-4C17-8E71-7CDCA13A822F}">
      <dgm:prSet/>
      <dgm:spPr/>
      <dgm:t>
        <a:bodyPr/>
        <a:lstStyle/>
        <a:p>
          <a:endParaRPr lang="en-US"/>
        </a:p>
      </dgm:t>
    </dgm:pt>
    <dgm:pt modelId="{D6ABE38E-4297-4CC9-BBF4-57522A8CCDA0}" type="sibTrans" cxnId="{7BE98FFF-D0ED-4C17-8E71-7CDCA13A822F}">
      <dgm:prSet/>
      <dgm:spPr/>
      <dgm:t>
        <a:bodyPr/>
        <a:lstStyle/>
        <a:p>
          <a:endParaRPr lang="en-US"/>
        </a:p>
      </dgm:t>
    </dgm:pt>
    <dgm:pt modelId="{F1765946-8840-42F5-B773-F0467DB61CF9}">
      <dgm:prSet/>
      <dgm:spPr/>
      <dgm:t>
        <a:bodyPr/>
        <a:lstStyle/>
        <a:p>
          <a:pPr>
            <a:defRPr cap="all"/>
          </a:pPr>
          <a:r>
            <a:rPr lang="en-US"/>
            <a:t>Culturally tailored interventions to improve physical and health literacy</a:t>
          </a:r>
        </a:p>
      </dgm:t>
    </dgm:pt>
    <dgm:pt modelId="{426BA2BD-45EB-4B53-A27A-27612B72267A}" type="parTrans" cxnId="{FEEA3FCD-03D4-43B4-BCD4-7296E969A08B}">
      <dgm:prSet/>
      <dgm:spPr/>
      <dgm:t>
        <a:bodyPr/>
        <a:lstStyle/>
        <a:p>
          <a:endParaRPr lang="en-US"/>
        </a:p>
      </dgm:t>
    </dgm:pt>
    <dgm:pt modelId="{59F801F2-1DB3-4879-8619-34CE89D2370D}" type="sibTrans" cxnId="{FEEA3FCD-03D4-43B4-BCD4-7296E969A08B}">
      <dgm:prSet/>
      <dgm:spPr/>
      <dgm:t>
        <a:bodyPr/>
        <a:lstStyle/>
        <a:p>
          <a:endParaRPr lang="en-US"/>
        </a:p>
      </dgm:t>
    </dgm:pt>
    <dgm:pt modelId="{037D6FB3-5168-4C5E-B76E-64DAB36BF18E}">
      <dgm:prSet/>
      <dgm:spPr/>
      <dgm:t>
        <a:bodyPr/>
        <a:lstStyle/>
        <a:p>
          <a:pPr>
            <a:defRPr cap="all"/>
          </a:pPr>
          <a:r>
            <a:rPr lang="en-US" dirty="0"/>
            <a:t>Integration of digital tools and gamified platforms for youth engagement</a:t>
          </a:r>
        </a:p>
      </dgm:t>
    </dgm:pt>
    <dgm:pt modelId="{AD5C64FF-22F7-47CB-9CF1-72480A4AD62E}" type="parTrans" cxnId="{9C294A34-1844-4EAE-BC6D-8499A6FDE4D5}">
      <dgm:prSet/>
      <dgm:spPr/>
      <dgm:t>
        <a:bodyPr/>
        <a:lstStyle/>
        <a:p>
          <a:endParaRPr lang="en-US"/>
        </a:p>
      </dgm:t>
    </dgm:pt>
    <dgm:pt modelId="{5D68AEDA-8F4E-4654-B867-23E32900073C}" type="sibTrans" cxnId="{9C294A34-1844-4EAE-BC6D-8499A6FDE4D5}">
      <dgm:prSet/>
      <dgm:spPr/>
      <dgm:t>
        <a:bodyPr/>
        <a:lstStyle/>
        <a:p>
          <a:endParaRPr lang="en-US"/>
        </a:p>
      </dgm:t>
    </dgm:pt>
    <dgm:pt modelId="{9CBDBE24-6926-4581-A2C9-3EE294258374}" type="pres">
      <dgm:prSet presAssocID="{2A0EA923-4476-40FF-9946-B64AF4CBDAE9}" presName="root" presStyleCnt="0">
        <dgm:presLayoutVars>
          <dgm:dir/>
          <dgm:resizeHandles val="exact"/>
        </dgm:presLayoutVars>
      </dgm:prSet>
      <dgm:spPr/>
    </dgm:pt>
    <dgm:pt modelId="{6D8A6EC5-F36F-4943-B131-B3A9C2D0F136}" type="pres">
      <dgm:prSet presAssocID="{7305FD05-4D48-45E4-94D6-25CF45CF78A9}" presName="compNode" presStyleCnt="0"/>
      <dgm:spPr/>
    </dgm:pt>
    <dgm:pt modelId="{90A233D2-50DE-4A22-86CE-F141E7C8EA5F}" type="pres">
      <dgm:prSet presAssocID="{7305FD05-4D48-45E4-94D6-25CF45CF78A9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29FC3ED-9591-43BC-A905-889105114BFB}" type="pres">
      <dgm:prSet presAssocID="{7305FD05-4D48-45E4-94D6-25CF45CF78A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jige"/>
        </a:ext>
      </dgm:extLst>
    </dgm:pt>
    <dgm:pt modelId="{D135373A-4E8B-4D81-88E1-5693C82C7FEE}" type="pres">
      <dgm:prSet presAssocID="{7305FD05-4D48-45E4-94D6-25CF45CF78A9}" presName="spaceRect" presStyleCnt="0"/>
      <dgm:spPr/>
    </dgm:pt>
    <dgm:pt modelId="{50B9973A-1D89-4E10-B9D3-B6074ADD09C7}" type="pres">
      <dgm:prSet presAssocID="{7305FD05-4D48-45E4-94D6-25CF45CF78A9}" presName="textRect" presStyleLbl="revTx" presStyleIdx="0" presStyleCnt="3">
        <dgm:presLayoutVars>
          <dgm:chMax val="1"/>
          <dgm:chPref val="1"/>
        </dgm:presLayoutVars>
      </dgm:prSet>
      <dgm:spPr/>
    </dgm:pt>
    <dgm:pt modelId="{46E5ECC1-FC7D-4D50-BF58-42B6CFE27219}" type="pres">
      <dgm:prSet presAssocID="{D6ABE38E-4297-4CC9-BBF4-57522A8CCDA0}" presName="sibTrans" presStyleCnt="0"/>
      <dgm:spPr/>
    </dgm:pt>
    <dgm:pt modelId="{1507D364-29D3-4CA1-A948-EA5467F7D8C9}" type="pres">
      <dgm:prSet presAssocID="{F1765946-8840-42F5-B773-F0467DB61CF9}" presName="compNode" presStyleCnt="0"/>
      <dgm:spPr/>
    </dgm:pt>
    <dgm:pt modelId="{0AA70D57-B681-4EDE-AD36-0E0C17D6C441}" type="pres">
      <dgm:prSet presAssocID="{F1765946-8840-42F5-B773-F0467DB61CF9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33E6492-AECC-4E8B-A9AF-A5F5242C9E49}" type="pres">
      <dgm:prSet presAssocID="{F1765946-8840-42F5-B773-F0467DB61CF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2A2388DB-B181-4713-8800-91CD65EE03B2}" type="pres">
      <dgm:prSet presAssocID="{F1765946-8840-42F5-B773-F0467DB61CF9}" presName="spaceRect" presStyleCnt="0"/>
      <dgm:spPr/>
    </dgm:pt>
    <dgm:pt modelId="{6E49926B-3DCF-497F-BB43-AC70003CDE2C}" type="pres">
      <dgm:prSet presAssocID="{F1765946-8840-42F5-B773-F0467DB61CF9}" presName="textRect" presStyleLbl="revTx" presStyleIdx="1" presStyleCnt="3">
        <dgm:presLayoutVars>
          <dgm:chMax val="1"/>
          <dgm:chPref val="1"/>
        </dgm:presLayoutVars>
      </dgm:prSet>
      <dgm:spPr/>
    </dgm:pt>
    <dgm:pt modelId="{7747B09B-D42F-4FD7-AFE1-DF446CBBAFDC}" type="pres">
      <dgm:prSet presAssocID="{59F801F2-1DB3-4879-8619-34CE89D2370D}" presName="sibTrans" presStyleCnt="0"/>
      <dgm:spPr/>
    </dgm:pt>
    <dgm:pt modelId="{B186053C-4CE0-4C3C-9690-13EDB471B6AC}" type="pres">
      <dgm:prSet presAssocID="{037D6FB3-5168-4C5E-B76E-64DAB36BF18E}" presName="compNode" presStyleCnt="0"/>
      <dgm:spPr/>
    </dgm:pt>
    <dgm:pt modelId="{2EFBC8C8-16FA-4185-AEE6-C3A4490E6B09}" type="pres">
      <dgm:prSet presAssocID="{037D6FB3-5168-4C5E-B76E-64DAB36BF18E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4E862B2-19CB-4DC8-BF51-D15CCEEF1F90}" type="pres">
      <dgm:prSet presAssocID="{037D6FB3-5168-4C5E-B76E-64DAB36BF18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61278F44-30EE-4505-9C1B-F0EF63E0C902}" type="pres">
      <dgm:prSet presAssocID="{037D6FB3-5168-4C5E-B76E-64DAB36BF18E}" presName="spaceRect" presStyleCnt="0"/>
      <dgm:spPr/>
    </dgm:pt>
    <dgm:pt modelId="{38EA99E7-D7AE-4C23-950C-D1C7ACE5669C}" type="pres">
      <dgm:prSet presAssocID="{037D6FB3-5168-4C5E-B76E-64DAB36BF18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4E08E16-C3C9-4AC7-8282-32EE4C641C0F}" type="presOf" srcId="{2A0EA923-4476-40FF-9946-B64AF4CBDAE9}" destId="{9CBDBE24-6926-4581-A2C9-3EE294258374}" srcOrd="0" destOrd="0" presId="urn:microsoft.com/office/officeart/2018/5/layout/IconLeafLabelList"/>
    <dgm:cxn modelId="{CA218619-BB94-41FC-A81C-61F5915542A7}" type="presOf" srcId="{7305FD05-4D48-45E4-94D6-25CF45CF78A9}" destId="{50B9973A-1D89-4E10-B9D3-B6074ADD09C7}" srcOrd="0" destOrd="0" presId="urn:microsoft.com/office/officeart/2018/5/layout/IconLeafLabelList"/>
    <dgm:cxn modelId="{9C294A34-1844-4EAE-BC6D-8499A6FDE4D5}" srcId="{2A0EA923-4476-40FF-9946-B64AF4CBDAE9}" destId="{037D6FB3-5168-4C5E-B76E-64DAB36BF18E}" srcOrd="2" destOrd="0" parTransId="{AD5C64FF-22F7-47CB-9CF1-72480A4AD62E}" sibTransId="{5D68AEDA-8F4E-4654-B867-23E32900073C}"/>
    <dgm:cxn modelId="{7D9DEB72-90F5-4F61-8C44-9CAEE173D6FA}" type="presOf" srcId="{F1765946-8840-42F5-B773-F0467DB61CF9}" destId="{6E49926B-3DCF-497F-BB43-AC70003CDE2C}" srcOrd="0" destOrd="0" presId="urn:microsoft.com/office/officeart/2018/5/layout/IconLeafLabelList"/>
    <dgm:cxn modelId="{8C56FFB6-4115-4AFD-96F6-BED4BCEFF19D}" type="presOf" srcId="{037D6FB3-5168-4C5E-B76E-64DAB36BF18E}" destId="{38EA99E7-D7AE-4C23-950C-D1C7ACE5669C}" srcOrd="0" destOrd="0" presId="urn:microsoft.com/office/officeart/2018/5/layout/IconLeafLabelList"/>
    <dgm:cxn modelId="{FEEA3FCD-03D4-43B4-BCD4-7296E969A08B}" srcId="{2A0EA923-4476-40FF-9946-B64AF4CBDAE9}" destId="{F1765946-8840-42F5-B773-F0467DB61CF9}" srcOrd="1" destOrd="0" parTransId="{426BA2BD-45EB-4B53-A27A-27612B72267A}" sibTransId="{59F801F2-1DB3-4879-8619-34CE89D2370D}"/>
    <dgm:cxn modelId="{7BE98FFF-D0ED-4C17-8E71-7CDCA13A822F}" srcId="{2A0EA923-4476-40FF-9946-B64AF4CBDAE9}" destId="{7305FD05-4D48-45E4-94D6-25CF45CF78A9}" srcOrd="0" destOrd="0" parTransId="{76EB049E-A2DD-4264-B78C-BCBA60E96300}" sibTransId="{D6ABE38E-4297-4CC9-BBF4-57522A8CCDA0}"/>
    <dgm:cxn modelId="{B1F6C1EF-FB3C-410F-8A27-AAC98068FC24}" type="presParOf" srcId="{9CBDBE24-6926-4581-A2C9-3EE294258374}" destId="{6D8A6EC5-F36F-4943-B131-B3A9C2D0F136}" srcOrd="0" destOrd="0" presId="urn:microsoft.com/office/officeart/2018/5/layout/IconLeafLabelList"/>
    <dgm:cxn modelId="{F4489E50-C9E6-464B-9CD7-40AA305593C2}" type="presParOf" srcId="{6D8A6EC5-F36F-4943-B131-B3A9C2D0F136}" destId="{90A233D2-50DE-4A22-86CE-F141E7C8EA5F}" srcOrd="0" destOrd="0" presId="urn:microsoft.com/office/officeart/2018/5/layout/IconLeafLabelList"/>
    <dgm:cxn modelId="{B4DA9477-2BC6-4C77-BD2F-CD95EB6998C6}" type="presParOf" srcId="{6D8A6EC5-F36F-4943-B131-B3A9C2D0F136}" destId="{429FC3ED-9591-43BC-A905-889105114BFB}" srcOrd="1" destOrd="0" presId="urn:microsoft.com/office/officeart/2018/5/layout/IconLeafLabelList"/>
    <dgm:cxn modelId="{150DFEF1-5528-4A81-859A-F90B1CE8E2FD}" type="presParOf" srcId="{6D8A6EC5-F36F-4943-B131-B3A9C2D0F136}" destId="{D135373A-4E8B-4D81-88E1-5693C82C7FEE}" srcOrd="2" destOrd="0" presId="urn:microsoft.com/office/officeart/2018/5/layout/IconLeafLabelList"/>
    <dgm:cxn modelId="{967C0F24-CF1D-4AF5-B382-A87A2087F871}" type="presParOf" srcId="{6D8A6EC5-F36F-4943-B131-B3A9C2D0F136}" destId="{50B9973A-1D89-4E10-B9D3-B6074ADD09C7}" srcOrd="3" destOrd="0" presId="urn:microsoft.com/office/officeart/2018/5/layout/IconLeafLabelList"/>
    <dgm:cxn modelId="{698EFE8D-058D-4629-A8F8-263F36E5AA71}" type="presParOf" srcId="{9CBDBE24-6926-4581-A2C9-3EE294258374}" destId="{46E5ECC1-FC7D-4D50-BF58-42B6CFE27219}" srcOrd="1" destOrd="0" presId="urn:microsoft.com/office/officeart/2018/5/layout/IconLeafLabelList"/>
    <dgm:cxn modelId="{A4CC3C04-5A67-4A8A-A4F7-B1BCB1AE64D5}" type="presParOf" srcId="{9CBDBE24-6926-4581-A2C9-3EE294258374}" destId="{1507D364-29D3-4CA1-A948-EA5467F7D8C9}" srcOrd="2" destOrd="0" presId="urn:microsoft.com/office/officeart/2018/5/layout/IconLeafLabelList"/>
    <dgm:cxn modelId="{BBC0C81F-DD00-426B-A27E-579E10FAF6D2}" type="presParOf" srcId="{1507D364-29D3-4CA1-A948-EA5467F7D8C9}" destId="{0AA70D57-B681-4EDE-AD36-0E0C17D6C441}" srcOrd="0" destOrd="0" presId="urn:microsoft.com/office/officeart/2018/5/layout/IconLeafLabelList"/>
    <dgm:cxn modelId="{3B6C03A7-311E-4C55-8D64-75F2EA80A0C3}" type="presParOf" srcId="{1507D364-29D3-4CA1-A948-EA5467F7D8C9}" destId="{133E6492-AECC-4E8B-A9AF-A5F5242C9E49}" srcOrd="1" destOrd="0" presId="urn:microsoft.com/office/officeart/2018/5/layout/IconLeafLabelList"/>
    <dgm:cxn modelId="{710EE1A6-341A-4C8F-BD6A-4C56D42CADB2}" type="presParOf" srcId="{1507D364-29D3-4CA1-A948-EA5467F7D8C9}" destId="{2A2388DB-B181-4713-8800-91CD65EE03B2}" srcOrd="2" destOrd="0" presId="urn:microsoft.com/office/officeart/2018/5/layout/IconLeafLabelList"/>
    <dgm:cxn modelId="{3C8A0074-A03E-444D-8B1A-2F141A937147}" type="presParOf" srcId="{1507D364-29D3-4CA1-A948-EA5467F7D8C9}" destId="{6E49926B-3DCF-497F-BB43-AC70003CDE2C}" srcOrd="3" destOrd="0" presId="urn:microsoft.com/office/officeart/2018/5/layout/IconLeafLabelList"/>
    <dgm:cxn modelId="{7CEA7807-7030-4F6A-8515-BE4C70C170A5}" type="presParOf" srcId="{9CBDBE24-6926-4581-A2C9-3EE294258374}" destId="{7747B09B-D42F-4FD7-AFE1-DF446CBBAFDC}" srcOrd="3" destOrd="0" presId="urn:microsoft.com/office/officeart/2018/5/layout/IconLeafLabelList"/>
    <dgm:cxn modelId="{EBEA55BD-7D33-4289-8130-059BEE8D4256}" type="presParOf" srcId="{9CBDBE24-6926-4581-A2C9-3EE294258374}" destId="{B186053C-4CE0-4C3C-9690-13EDB471B6AC}" srcOrd="4" destOrd="0" presId="urn:microsoft.com/office/officeart/2018/5/layout/IconLeafLabelList"/>
    <dgm:cxn modelId="{855C6370-0D40-48C9-ABCD-9448C3AC8825}" type="presParOf" srcId="{B186053C-4CE0-4C3C-9690-13EDB471B6AC}" destId="{2EFBC8C8-16FA-4185-AEE6-C3A4490E6B09}" srcOrd="0" destOrd="0" presId="urn:microsoft.com/office/officeart/2018/5/layout/IconLeafLabelList"/>
    <dgm:cxn modelId="{5B710CB2-F0B6-4B44-847B-859F48B00B72}" type="presParOf" srcId="{B186053C-4CE0-4C3C-9690-13EDB471B6AC}" destId="{D4E862B2-19CB-4DC8-BF51-D15CCEEF1F90}" srcOrd="1" destOrd="0" presId="urn:microsoft.com/office/officeart/2018/5/layout/IconLeafLabelList"/>
    <dgm:cxn modelId="{1BBEFD61-6732-4431-98ED-A6C14C781FFC}" type="presParOf" srcId="{B186053C-4CE0-4C3C-9690-13EDB471B6AC}" destId="{61278F44-30EE-4505-9C1B-F0EF63E0C902}" srcOrd="2" destOrd="0" presId="urn:microsoft.com/office/officeart/2018/5/layout/IconLeafLabelList"/>
    <dgm:cxn modelId="{277361CA-2BA8-490A-8E1F-94F88CAE3D3B}" type="presParOf" srcId="{B186053C-4CE0-4C3C-9690-13EDB471B6AC}" destId="{38EA99E7-D7AE-4C23-950C-D1C7ACE5669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9E7AF8-C805-4B00-946B-7D5CFCF97FDE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FC62D70-8191-4BA7-9F5A-841EF45BD8C3}">
      <dgm:prSet/>
      <dgm:spPr/>
      <dgm:t>
        <a:bodyPr/>
        <a:lstStyle/>
        <a:p>
          <a:r>
            <a:rPr lang="sr-Latn-RS" b="1" i="0" baseline="0"/>
            <a:t>Joint grant applications</a:t>
          </a:r>
          <a:r>
            <a:rPr lang="sr-Latn-RS" b="0" i="0" baseline="0"/>
            <a:t> (national/international)</a:t>
          </a:r>
          <a:endParaRPr lang="en-US"/>
        </a:p>
      </dgm:t>
    </dgm:pt>
    <dgm:pt modelId="{1D8B4132-C6F7-43E4-93C5-B546A515AD96}" type="parTrans" cxnId="{7C99387C-07D1-40A0-9688-1052B78DA851}">
      <dgm:prSet/>
      <dgm:spPr/>
      <dgm:t>
        <a:bodyPr/>
        <a:lstStyle/>
        <a:p>
          <a:endParaRPr lang="en-US"/>
        </a:p>
      </dgm:t>
    </dgm:pt>
    <dgm:pt modelId="{7401CC7D-6B72-4619-B70D-4D4AB35CAE3B}" type="sibTrans" cxnId="{7C99387C-07D1-40A0-9688-1052B78DA851}">
      <dgm:prSet/>
      <dgm:spPr/>
      <dgm:t>
        <a:bodyPr/>
        <a:lstStyle/>
        <a:p>
          <a:endParaRPr lang="en-US"/>
        </a:p>
      </dgm:t>
    </dgm:pt>
    <dgm:pt modelId="{73969CB9-ADD2-4023-AC24-2979074CF839}">
      <dgm:prSet/>
      <dgm:spPr/>
      <dgm:t>
        <a:bodyPr/>
        <a:lstStyle/>
        <a:p>
          <a:r>
            <a:rPr lang="sr-Latn-RS" b="1" i="0" baseline="0"/>
            <a:t>Co-authorship</a:t>
          </a:r>
          <a:r>
            <a:rPr lang="sr-Latn-RS" b="0" i="0" baseline="0"/>
            <a:t> on publications and comparative datasets</a:t>
          </a:r>
          <a:endParaRPr lang="en-US"/>
        </a:p>
      </dgm:t>
    </dgm:pt>
    <dgm:pt modelId="{514E5715-1E93-44DA-99E9-23524507FE8A}" type="parTrans" cxnId="{F5E4055C-1BD9-4127-A889-B3F7C31E186E}">
      <dgm:prSet/>
      <dgm:spPr/>
      <dgm:t>
        <a:bodyPr/>
        <a:lstStyle/>
        <a:p>
          <a:endParaRPr lang="en-US"/>
        </a:p>
      </dgm:t>
    </dgm:pt>
    <dgm:pt modelId="{5CD69527-9F1D-4B2E-8E98-B801E3ECD6E9}" type="sibTrans" cxnId="{F5E4055C-1BD9-4127-A889-B3F7C31E186E}">
      <dgm:prSet/>
      <dgm:spPr/>
      <dgm:t>
        <a:bodyPr/>
        <a:lstStyle/>
        <a:p>
          <a:endParaRPr lang="en-US"/>
        </a:p>
      </dgm:t>
    </dgm:pt>
    <dgm:pt modelId="{8882368A-9B52-4689-BABB-DEA7655EA881}">
      <dgm:prSet/>
      <dgm:spPr/>
      <dgm:t>
        <a:bodyPr/>
        <a:lstStyle/>
        <a:p>
          <a:r>
            <a:rPr lang="sr-Latn-RS" b="1" i="0" baseline="0"/>
            <a:t>Student co-supervision</a:t>
          </a:r>
          <a:r>
            <a:rPr lang="sr-Latn-RS" b="0" i="0" baseline="0"/>
            <a:t> and mobility across partner institutions</a:t>
          </a:r>
          <a:endParaRPr lang="en-US"/>
        </a:p>
      </dgm:t>
    </dgm:pt>
    <dgm:pt modelId="{B8CA7BBB-3855-426B-8B93-E8D501892F34}" type="parTrans" cxnId="{AFF34359-8269-4AF6-8873-049126174B9B}">
      <dgm:prSet/>
      <dgm:spPr/>
      <dgm:t>
        <a:bodyPr/>
        <a:lstStyle/>
        <a:p>
          <a:endParaRPr lang="en-US"/>
        </a:p>
      </dgm:t>
    </dgm:pt>
    <dgm:pt modelId="{9B4DE5D3-678C-4403-8F5D-33396383C705}" type="sibTrans" cxnId="{AFF34359-8269-4AF6-8873-049126174B9B}">
      <dgm:prSet/>
      <dgm:spPr/>
      <dgm:t>
        <a:bodyPr/>
        <a:lstStyle/>
        <a:p>
          <a:endParaRPr lang="en-US"/>
        </a:p>
      </dgm:t>
    </dgm:pt>
    <dgm:pt modelId="{45F23356-E965-4D35-8E44-E487F37183B4}">
      <dgm:prSet/>
      <dgm:spPr/>
      <dgm:t>
        <a:bodyPr/>
        <a:lstStyle/>
        <a:p>
          <a:r>
            <a:rPr lang="sr-Latn-RS" b="1" i="0" baseline="0"/>
            <a:t>Data sharing &amp; pooling</a:t>
          </a:r>
          <a:r>
            <a:rPr lang="sr-Latn-RS" b="0" i="0" baseline="0"/>
            <a:t> for meta-analyses and cross-cultural studies</a:t>
          </a:r>
          <a:endParaRPr lang="en-US"/>
        </a:p>
      </dgm:t>
    </dgm:pt>
    <dgm:pt modelId="{EEC796CA-0D91-48B8-B2A4-616E9F26F50F}" type="parTrans" cxnId="{430ABBD3-AA8B-4261-B8EB-D2077CACABAA}">
      <dgm:prSet/>
      <dgm:spPr/>
      <dgm:t>
        <a:bodyPr/>
        <a:lstStyle/>
        <a:p>
          <a:endParaRPr lang="en-US"/>
        </a:p>
      </dgm:t>
    </dgm:pt>
    <dgm:pt modelId="{7EAE4060-A8A4-44A5-BB72-8A930CC658EF}" type="sibTrans" cxnId="{430ABBD3-AA8B-4261-B8EB-D2077CACABAA}">
      <dgm:prSet/>
      <dgm:spPr/>
      <dgm:t>
        <a:bodyPr/>
        <a:lstStyle/>
        <a:p>
          <a:endParaRPr lang="en-US"/>
        </a:p>
      </dgm:t>
    </dgm:pt>
    <dgm:pt modelId="{37E5353D-CB97-4300-B2F1-616EDE1F86D5}" type="pres">
      <dgm:prSet presAssocID="{DE9E7AF8-C805-4B00-946B-7D5CFCF97FDE}" presName="linear" presStyleCnt="0">
        <dgm:presLayoutVars>
          <dgm:animLvl val="lvl"/>
          <dgm:resizeHandles val="exact"/>
        </dgm:presLayoutVars>
      </dgm:prSet>
      <dgm:spPr/>
    </dgm:pt>
    <dgm:pt modelId="{E89AC75D-A110-47FD-97AD-19DDCA05D111}" type="pres">
      <dgm:prSet presAssocID="{8FC62D70-8191-4BA7-9F5A-841EF45BD8C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588687E-555E-44ED-8CB2-A0CF8D00128D}" type="pres">
      <dgm:prSet presAssocID="{7401CC7D-6B72-4619-B70D-4D4AB35CAE3B}" presName="spacer" presStyleCnt="0"/>
      <dgm:spPr/>
    </dgm:pt>
    <dgm:pt modelId="{227B25C2-F706-4DD3-A9F1-8C5075905D93}" type="pres">
      <dgm:prSet presAssocID="{73969CB9-ADD2-4023-AC24-2979074CF83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2EC6C47-5E60-4310-88D0-750FAF703B1E}" type="pres">
      <dgm:prSet presAssocID="{5CD69527-9F1D-4B2E-8E98-B801E3ECD6E9}" presName="spacer" presStyleCnt="0"/>
      <dgm:spPr/>
    </dgm:pt>
    <dgm:pt modelId="{607FF8F8-1BD4-415E-8625-4BDC2A912ADA}" type="pres">
      <dgm:prSet presAssocID="{8882368A-9B52-4689-BABB-DEA7655EA88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6BB009B-4052-4665-A608-C1E4D1D58A3A}" type="pres">
      <dgm:prSet presAssocID="{9B4DE5D3-678C-4403-8F5D-33396383C705}" presName="spacer" presStyleCnt="0"/>
      <dgm:spPr/>
    </dgm:pt>
    <dgm:pt modelId="{86E5F305-AED2-43F8-8404-4057A08BA5D8}" type="pres">
      <dgm:prSet presAssocID="{45F23356-E965-4D35-8E44-E487F37183B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94BF03F-D694-4CD4-9EC7-22991136FB47}" type="presOf" srcId="{8882368A-9B52-4689-BABB-DEA7655EA881}" destId="{607FF8F8-1BD4-415E-8625-4BDC2A912ADA}" srcOrd="0" destOrd="0" presId="urn:microsoft.com/office/officeart/2005/8/layout/vList2"/>
    <dgm:cxn modelId="{F5E4055C-1BD9-4127-A889-B3F7C31E186E}" srcId="{DE9E7AF8-C805-4B00-946B-7D5CFCF97FDE}" destId="{73969CB9-ADD2-4023-AC24-2979074CF839}" srcOrd="1" destOrd="0" parTransId="{514E5715-1E93-44DA-99E9-23524507FE8A}" sibTransId="{5CD69527-9F1D-4B2E-8E98-B801E3ECD6E9}"/>
    <dgm:cxn modelId="{06A95B77-437A-4B45-8F4F-2AC95D8E6F57}" type="presOf" srcId="{45F23356-E965-4D35-8E44-E487F37183B4}" destId="{86E5F305-AED2-43F8-8404-4057A08BA5D8}" srcOrd="0" destOrd="0" presId="urn:microsoft.com/office/officeart/2005/8/layout/vList2"/>
    <dgm:cxn modelId="{AFF34359-8269-4AF6-8873-049126174B9B}" srcId="{DE9E7AF8-C805-4B00-946B-7D5CFCF97FDE}" destId="{8882368A-9B52-4689-BABB-DEA7655EA881}" srcOrd="2" destOrd="0" parTransId="{B8CA7BBB-3855-426B-8B93-E8D501892F34}" sibTransId="{9B4DE5D3-678C-4403-8F5D-33396383C705}"/>
    <dgm:cxn modelId="{7C99387C-07D1-40A0-9688-1052B78DA851}" srcId="{DE9E7AF8-C805-4B00-946B-7D5CFCF97FDE}" destId="{8FC62D70-8191-4BA7-9F5A-841EF45BD8C3}" srcOrd="0" destOrd="0" parTransId="{1D8B4132-C6F7-43E4-93C5-B546A515AD96}" sibTransId="{7401CC7D-6B72-4619-B70D-4D4AB35CAE3B}"/>
    <dgm:cxn modelId="{C030D284-F2B2-4476-A5D1-BAE2A5DD3F0E}" type="presOf" srcId="{73969CB9-ADD2-4023-AC24-2979074CF839}" destId="{227B25C2-F706-4DD3-A9F1-8C5075905D93}" srcOrd="0" destOrd="0" presId="urn:microsoft.com/office/officeart/2005/8/layout/vList2"/>
    <dgm:cxn modelId="{8A50D1B8-81D2-472B-B185-E415989AB312}" type="presOf" srcId="{8FC62D70-8191-4BA7-9F5A-841EF45BD8C3}" destId="{E89AC75D-A110-47FD-97AD-19DDCA05D111}" srcOrd="0" destOrd="0" presId="urn:microsoft.com/office/officeart/2005/8/layout/vList2"/>
    <dgm:cxn modelId="{430ABBD3-AA8B-4261-B8EB-D2077CACABAA}" srcId="{DE9E7AF8-C805-4B00-946B-7D5CFCF97FDE}" destId="{45F23356-E965-4D35-8E44-E487F37183B4}" srcOrd="3" destOrd="0" parTransId="{EEC796CA-0D91-48B8-B2A4-616E9F26F50F}" sibTransId="{7EAE4060-A8A4-44A5-BB72-8A930CC658EF}"/>
    <dgm:cxn modelId="{692C36EB-4BC8-4A89-9A0C-32751C35C172}" type="presOf" srcId="{DE9E7AF8-C805-4B00-946B-7D5CFCF97FDE}" destId="{37E5353D-CB97-4300-B2F1-616EDE1F86D5}" srcOrd="0" destOrd="0" presId="urn:microsoft.com/office/officeart/2005/8/layout/vList2"/>
    <dgm:cxn modelId="{F5BF6359-D3EB-4679-8044-2926C9EE95CC}" type="presParOf" srcId="{37E5353D-CB97-4300-B2F1-616EDE1F86D5}" destId="{E89AC75D-A110-47FD-97AD-19DDCA05D111}" srcOrd="0" destOrd="0" presId="urn:microsoft.com/office/officeart/2005/8/layout/vList2"/>
    <dgm:cxn modelId="{3CC66E36-F1FF-4AB0-BC2C-AE6BB14E37DA}" type="presParOf" srcId="{37E5353D-CB97-4300-B2F1-616EDE1F86D5}" destId="{3588687E-555E-44ED-8CB2-A0CF8D00128D}" srcOrd="1" destOrd="0" presId="urn:microsoft.com/office/officeart/2005/8/layout/vList2"/>
    <dgm:cxn modelId="{F21DAF27-2218-4105-AE4E-7851B37F2DA7}" type="presParOf" srcId="{37E5353D-CB97-4300-B2F1-616EDE1F86D5}" destId="{227B25C2-F706-4DD3-A9F1-8C5075905D93}" srcOrd="2" destOrd="0" presId="urn:microsoft.com/office/officeart/2005/8/layout/vList2"/>
    <dgm:cxn modelId="{6FA10CA1-4B10-47ED-BBAC-58BD91AA9D46}" type="presParOf" srcId="{37E5353D-CB97-4300-B2F1-616EDE1F86D5}" destId="{D2EC6C47-5E60-4310-88D0-750FAF703B1E}" srcOrd="3" destOrd="0" presId="urn:microsoft.com/office/officeart/2005/8/layout/vList2"/>
    <dgm:cxn modelId="{E24C63E6-89B3-47EF-8E1B-0A841DA3F0F4}" type="presParOf" srcId="{37E5353D-CB97-4300-B2F1-616EDE1F86D5}" destId="{607FF8F8-1BD4-415E-8625-4BDC2A912ADA}" srcOrd="4" destOrd="0" presId="urn:microsoft.com/office/officeart/2005/8/layout/vList2"/>
    <dgm:cxn modelId="{359A4969-BB48-4E44-8E56-3B275FFB642F}" type="presParOf" srcId="{37E5353D-CB97-4300-B2F1-616EDE1F86D5}" destId="{36BB009B-4052-4665-A608-C1E4D1D58A3A}" srcOrd="5" destOrd="0" presId="urn:microsoft.com/office/officeart/2005/8/layout/vList2"/>
    <dgm:cxn modelId="{8CC32457-5DB8-46EF-B6D3-D48324B08361}" type="presParOf" srcId="{37E5353D-CB97-4300-B2F1-616EDE1F86D5}" destId="{86E5F305-AED2-43F8-8404-4057A08BA5D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34C765-F4FF-4B03-B70C-ABADDC5B872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8AF9B7F1-0641-49E0-956D-966795652441}">
      <dgm:prSet/>
      <dgm:spPr/>
      <dgm:t>
        <a:bodyPr/>
        <a:lstStyle/>
        <a:p>
          <a:pPr>
            <a:defRPr cap="all"/>
          </a:pPr>
          <a:r>
            <a:rPr lang="en-US" dirty="0"/>
            <a:t>Physical and health literacy are more than academic constructs</a:t>
          </a:r>
          <a:r>
            <a:rPr lang="hr-HR" dirty="0"/>
            <a:t>:</a:t>
          </a:r>
          <a:br>
            <a:rPr lang="en-US" dirty="0"/>
          </a:br>
          <a:r>
            <a:rPr lang="en-US" dirty="0"/>
            <a:t>they are the keys to shaping lasting health behaviors across generations.</a:t>
          </a:r>
        </a:p>
      </dgm:t>
    </dgm:pt>
    <dgm:pt modelId="{7CDF10C0-2CFB-4ED4-B6A7-8201FA2A0BE2}" type="parTrans" cxnId="{AB17938B-1D8E-4FA8-A822-1838DB28415B}">
      <dgm:prSet/>
      <dgm:spPr/>
      <dgm:t>
        <a:bodyPr/>
        <a:lstStyle/>
        <a:p>
          <a:endParaRPr lang="en-US"/>
        </a:p>
      </dgm:t>
    </dgm:pt>
    <dgm:pt modelId="{F53C9997-A50C-49BC-8DAB-B5D2181080A7}" type="sibTrans" cxnId="{AB17938B-1D8E-4FA8-A822-1838DB28415B}">
      <dgm:prSet/>
      <dgm:spPr/>
      <dgm:t>
        <a:bodyPr/>
        <a:lstStyle/>
        <a:p>
          <a:endParaRPr lang="en-US"/>
        </a:p>
      </dgm:t>
    </dgm:pt>
    <dgm:pt modelId="{A7FC33F7-A2AF-4469-9304-BA41C3A8E609}">
      <dgm:prSet/>
      <dgm:spPr/>
      <dgm:t>
        <a:bodyPr/>
        <a:lstStyle/>
        <a:p>
          <a:pPr>
            <a:defRPr cap="all"/>
          </a:pPr>
          <a:r>
            <a:rPr lang="hr-HR" dirty="0"/>
            <a:t>JOIN US</a:t>
          </a:r>
          <a:endParaRPr lang="en-US" dirty="0"/>
        </a:p>
      </dgm:t>
    </dgm:pt>
    <dgm:pt modelId="{71EB9A77-7B54-4D76-9313-B66FE04C809E}" type="parTrans" cxnId="{1E8CD850-3CF6-465E-A560-13EFF0F1A2B0}">
      <dgm:prSet/>
      <dgm:spPr/>
      <dgm:t>
        <a:bodyPr/>
        <a:lstStyle/>
        <a:p>
          <a:endParaRPr lang="en-US"/>
        </a:p>
      </dgm:t>
    </dgm:pt>
    <dgm:pt modelId="{2874E239-2521-43F6-B3AB-9CB933A371B0}" type="sibTrans" cxnId="{1E8CD850-3CF6-465E-A560-13EFF0F1A2B0}">
      <dgm:prSet/>
      <dgm:spPr/>
      <dgm:t>
        <a:bodyPr/>
        <a:lstStyle/>
        <a:p>
          <a:endParaRPr lang="en-US"/>
        </a:p>
      </dgm:t>
    </dgm:pt>
    <dgm:pt modelId="{0C60C3B7-D7D5-4847-8133-DBBA25C4DCC5}" type="pres">
      <dgm:prSet presAssocID="{4734C765-F4FF-4B03-B70C-ABADDC5B8724}" presName="root" presStyleCnt="0">
        <dgm:presLayoutVars>
          <dgm:dir/>
          <dgm:resizeHandles val="exact"/>
        </dgm:presLayoutVars>
      </dgm:prSet>
      <dgm:spPr/>
    </dgm:pt>
    <dgm:pt modelId="{B827857C-D95C-4798-BC82-FE4C877ACDB4}" type="pres">
      <dgm:prSet presAssocID="{8AF9B7F1-0641-49E0-956D-966795652441}" presName="compNode" presStyleCnt="0"/>
      <dgm:spPr/>
    </dgm:pt>
    <dgm:pt modelId="{D56210EC-9AF8-49D7-A020-F95063A1F3A0}" type="pres">
      <dgm:prSet presAssocID="{8AF9B7F1-0641-49E0-956D-966795652441}" presName="iconBgRect" presStyleLbl="bgShp" presStyleIdx="0" presStyleCnt="2"/>
      <dgm:spPr/>
    </dgm:pt>
    <dgm:pt modelId="{56FA3FB1-3906-4931-AD2C-E4613939BF1D}" type="pres">
      <dgm:prSet presAssocID="{8AF9B7F1-0641-49E0-956D-96679565244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jige"/>
        </a:ext>
      </dgm:extLst>
    </dgm:pt>
    <dgm:pt modelId="{19484A72-1D19-4214-850E-1BD6429E6FA7}" type="pres">
      <dgm:prSet presAssocID="{8AF9B7F1-0641-49E0-956D-966795652441}" presName="spaceRect" presStyleCnt="0"/>
      <dgm:spPr/>
    </dgm:pt>
    <dgm:pt modelId="{FA4BFCED-F19E-45A1-A1EF-4D6608BA5D1D}" type="pres">
      <dgm:prSet presAssocID="{8AF9B7F1-0641-49E0-956D-966795652441}" presName="textRect" presStyleLbl="revTx" presStyleIdx="0" presStyleCnt="2" custScaleY="253804">
        <dgm:presLayoutVars>
          <dgm:chMax val="1"/>
          <dgm:chPref val="1"/>
        </dgm:presLayoutVars>
      </dgm:prSet>
      <dgm:spPr/>
    </dgm:pt>
    <dgm:pt modelId="{C4F92918-CC0A-4995-9BBC-35BF84DFE2DF}" type="pres">
      <dgm:prSet presAssocID="{F53C9997-A50C-49BC-8DAB-B5D2181080A7}" presName="sibTrans" presStyleCnt="0"/>
      <dgm:spPr/>
    </dgm:pt>
    <dgm:pt modelId="{D35D2393-9A51-413E-9A5E-BD8163530C9C}" type="pres">
      <dgm:prSet presAssocID="{A7FC33F7-A2AF-4469-9304-BA41C3A8E609}" presName="compNode" presStyleCnt="0"/>
      <dgm:spPr/>
    </dgm:pt>
    <dgm:pt modelId="{CB4BBC91-E7CF-4906-9D64-8F9E08B6AADE}" type="pres">
      <dgm:prSet presAssocID="{A7FC33F7-A2AF-4469-9304-BA41C3A8E609}" presName="iconBgRect" presStyleLbl="bgShp" presStyleIdx="1" presStyleCnt="2"/>
      <dgm:spPr/>
    </dgm:pt>
    <dgm:pt modelId="{24A24CED-C4CA-487C-9545-B2F5B8281C77}" type="pres">
      <dgm:prSet presAssocID="{A7FC33F7-A2AF-4469-9304-BA41C3A8E60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znaka"/>
        </a:ext>
      </dgm:extLst>
    </dgm:pt>
    <dgm:pt modelId="{1E692CEB-AE6F-45B9-AC92-0141620B4625}" type="pres">
      <dgm:prSet presAssocID="{A7FC33F7-A2AF-4469-9304-BA41C3A8E609}" presName="spaceRect" presStyleCnt="0"/>
      <dgm:spPr/>
    </dgm:pt>
    <dgm:pt modelId="{6D84D460-416D-4299-A04B-BCE7E0FA831D}" type="pres">
      <dgm:prSet presAssocID="{A7FC33F7-A2AF-4469-9304-BA41C3A8E60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7330D40-4556-48E5-BD7A-6BF5C413FEC2}" type="presOf" srcId="{A7FC33F7-A2AF-4469-9304-BA41C3A8E609}" destId="{6D84D460-416D-4299-A04B-BCE7E0FA831D}" srcOrd="0" destOrd="0" presId="urn:microsoft.com/office/officeart/2018/5/layout/IconCircleLabelList"/>
    <dgm:cxn modelId="{1E8CD850-3CF6-465E-A560-13EFF0F1A2B0}" srcId="{4734C765-F4FF-4B03-B70C-ABADDC5B8724}" destId="{A7FC33F7-A2AF-4469-9304-BA41C3A8E609}" srcOrd="1" destOrd="0" parTransId="{71EB9A77-7B54-4D76-9313-B66FE04C809E}" sibTransId="{2874E239-2521-43F6-B3AB-9CB933A371B0}"/>
    <dgm:cxn modelId="{AB17938B-1D8E-4FA8-A822-1838DB28415B}" srcId="{4734C765-F4FF-4B03-B70C-ABADDC5B8724}" destId="{8AF9B7F1-0641-49E0-956D-966795652441}" srcOrd="0" destOrd="0" parTransId="{7CDF10C0-2CFB-4ED4-B6A7-8201FA2A0BE2}" sibTransId="{F53C9997-A50C-49BC-8DAB-B5D2181080A7}"/>
    <dgm:cxn modelId="{F41AF896-A359-4C30-A1E4-D1556A4B0395}" type="presOf" srcId="{8AF9B7F1-0641-49E0-956D-966795652441}" destId="{FA4BFCED-F19E-45A1-A1EF-4D6608BA5D1D}" srcOrd="0" destOrd="0" presId="urn:microsoft.com/office/officeart/2018/5/layout/IconCircleLabelList"/>
    <dgm:cxn modelId="{704DBAF4-5231-4FF4-A2BC-A9B9BB00DE26}" type="presOf" srcId="{4734C765-F4FF-4B03-B70C-ABADDC5B8724}" destId="{0C60C3B7-D7D5-4847-8133-DBBA25C4DCC5}" srcOrd="0" destOrd="0" presId="urn:microsoft.com/office/officeart/2018/5/layout/IconCircleLabelList"/>
    <dgm:cxn modelId="{F904C52A-9FA1-43DF-B4E0-9A5887E426D5}" type="presParOf" srcId="{0C60C3B7-D7D5-4847-8133-DBBA25C4DCC5}" destId="{B827857C-D95C-4798-BC82-FE4C877ACDB4}" srcOrd="0" destOrd="0" presId="urn:microsoft.com/office/officeart/2018/5/layout/IconCircleLabelList"/>
    <dgm:cxn modelId="{301CBF08-5FC0-4005-8590-5BCEABA301A3}" type="presParOf" srcId="{B827857C-D95C-4798-BC82-FE4C877ACDB4}" destId="{D56210EC-9AF8-49D7-A020-F95063A1F3A0}" srcOrd="0" destOrd="0" presId="urn:microsoft.com/office/officeart/2018/5/layout/IconCircleLabelList"/>
    <dgm:cxn modelId="{24B86F66-E4E9-4E7F-8191-66F6A04342C6}" type="presParOf" srcId="{B827857C-D95C-4798-BC82-FE4C877ACDB4}" destId="{56FA3FB1-3906-4931-AD2C-E4613939BF1D}" srcOrd="1" destOrd="0" presId="urn:microsoft.com/office/officeart/2018/5/layout/IconCircleLabelList"/>
    <dgm:cxn modelId="{9BBBF7A2-F80A-411D-AD83-CF2F2B7E5A5A}" type="presParOf" srcId="{B827857C-D95C-4798-BC82-FE4C877ACDB4}" destId="{19484A72-1D19-4214-850E-1BD6429E6FA7}" srcOrd="2" destOrd="0" presId="urn:microsoft.com/office/officeart/2018/5/layout/IconCircleLabelList"/>
    <dgm:cxn modelId="{E8CEC394-EF5E-4EF3-A8C1-BE7010BC963B}" type="presParOf" srcId="{B827857C-D95C-4798-BC82-FE4C877ACDB4}" destId="{FA4BFCED-F19E-45A1-A1EF-4D6608BA5D1D}" srcOrd="3" destOrd="0" presId="urn:microsoft.com/office/officeart/2018/5/layout/IconCircleLabelList"/>
    <dgm:cxn modelId="{63D1B39E-8BB1-4A4C-AA16-4A8435C9F7A3}" type="presParOf" srcId="{0C60C3B7-D7D5-4847-8133-DBBA25C4DCC5}" destId="{C4F92918-CC0A-4995-9BBC-35BF84DFE2DF}" srcOrd="1" destOrd="0" presId="urn:microsoft.com/office/officeart/2018/5/layout/IconCircleLabelList"/>
    <dgm:cxn modelId="{13129FCC-2C25-4B42-ADAC-D0521BB039C6}" type="presParOf" srcId="{0C60C3B7-D7D5-4847-8133-DBBA25C4DCC5}" destId="{D35D2393-9A51-413E-9A5E-BD8163530C9C}" srcOrd="2" destOrd="0" presId="urn:microsoft.com/office/officeart/2018/5/layout/IconCircleLabelList"/>
    <dgm:cxn modelId="{C1F3615D-49F6-4E03-A841-25E5AA7E50A7}" type="presParOf" srcId="{D35D2393-9A51-413E-9A5E-BD8163530C9C}" destId="{CB4BBC91-E7CF-4906-9D64-8F9E08B6AADE}" srcOrd="0" destOrd="0" presId="urn:microsoft.com/office/officeart/2018/5/layout/IconCircleLabelList"/>
    <dgm:cxn modelId="{128475AD-57D3-4DD4-9B93-0CAA86E7315B}" type="presParOf" srcId="{D35D2393-9A51-413E-9A5E-BD8163530C9C}" destId="{24A24CED-C4CA-487C-9545-B2F5B8281C77}" srcOrd="1" destOrd="0" presId="urn:microsoft.com/office/officeart/2018/5/layout/IconCircleLabelList"/>
    <dgm:cxn modelId="{8BF9496B-CA45-4C3B-BAA4-B6A5F76E43BA}" type="presParOf" srcId="{D35D2393-9A51-413E-9A5E-BD8163530C9C}" destId="{1E692CEB-AE6F-45B9-AC92-0141620B4625}" srcOrd="2" destOrd="0" presId="urn:microsoft.com/office/officeart/2018/5/layout/IconCircleLabelList"/>
    <dgm:cxn modelId="{7C501CC6-CBBD-471B-8156-E29D0770C455}" type="presParOf" srcId="{D35D2393-9A51-413E-9A5E-BD8163530C9C}" destId="{6D84D460-416D-4299-A04B-BCE7E0FA831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A1339-A015-4697-9E68-E2C97ABC2F7A}">
      <dsp:nvSpPr>
        <dsp:cNvPr id="0" name=""/>
        <dsp:cNvSpPr/>
      </dsp:nvSpPr>
      <dsp:spPr>
        <a:xfrm>
          <a:off x="205509" y="828340"/>
          <a:ext cx="911674" cy="9116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B3521A-45AF-46A2-A28A-AFEFBA6FFFF3}">
      <dsp:nvSpPr>
        <dsp:cNvPr id="0" name=""/>
        <dsp:cNvSpPr/>
      </dsp:nvSpPr>
      <dsp:spPr>
        <a:xfrm>
          <a:off x="396960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32142-A824-4DD2-9C58-262C1BE658D1}">
      <dsp:nvSpPr>
        <dsp:cNvPr id="0" name=""/>
        <dsp:cNvSpPr/>
      </dsp:nvSpPr>
      <dsp:spPr>
        <a:xfrm>
          <a:off x="1312541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Health literacy is the ability to access, understand, appraise, and apply health-related information to make appropriate health decisions in everyday life.</a:t>
          </a:r>
        </a:p>
      </dsp:txBody>
      <dsp:txXfrm>
        <a:off x="1312541" y="828340"/>
        <a:ext cx="2148945" cy="911674"/>
      </dsp:txXfrm>
    </dsp:sp>
    <dsp:sp modelId="{1631D683-79BC-4836-93F4-63550E91B603}">
      <dsp:nvSpPr>
        <dsp:cNvPr id="0" name=""/>
        <dsp:cNvSpPr/>
      </dsp:nvSpPr>
      <dsp:spPr>
        <a:xfrm>
          <a:off x="3835925" y="828340"/>
          <a:ext cx="911674" cy="9116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E11B9-344F-40AF-BB91-9266B10AEA17}">
      <dsp:nvSpPr>
        <dsp:cNvPr id="0" name=""/>
        <dsp:cNvSpPr/>
      </dsp:nvSpPr>
      <dsp:spPr>
        <a:xfrm>
          <a:off x="4027376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46AF1-15A7-4BDC-9D95-F7F81A51BDDF}">
      <dsp:nvSpPr>
        <dsp:cNvPr id="0" name=""/>
        <dsp:cNvSpPr/>
      </dsp:nvSpPr>
      <dsp:spPr>
        <a:xfrm>
          <a:off x="4942957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Importance:</a:t>
          </a:r>
          <a:endParaRPr lang="en-US" sz="1200" kern="1200"/>
        </a:p>
      </dsp:txBody>
      <dsp:txXfrm>
        <a:off x="4942957" y="828340"/>
        <a:ext cx="2148945" cy="911674"/>
      </dsp:txXfrm>
    </dsp:sp>
    <dsp:sp modelId="{49D4E89A-F87E-4666-AC25-72B0AC7566B1}">
      <dsp:nvSpPr>
        <dsp:cNvPr id="0" name=""/>
        <dsp:cNvSpPr/>
      </dsp:nvSpPr>
      <dsp:spPr>
        <a:xfrm>
          <a:off x="7466341" y="828340"/>
          <a:ext cx="911674" cy="9116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637DC6-A4C6-4E9B-B508-3F07368CB4B0}">
      <dsp:nvSpPr>
        <dsp:cNvPr id="0" name=""/>
        <dsp:cNvSpPr/>
      </dsp:nvSpPr>
      <dsp:spPr>
        <a:xfrm>
          <a:off x="7657792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BCDC14-43CC-4E6A-90D9-92D6325C4085}">
      <dsp:nvSpPr>
        <dsp:cNvPr id="0" name=""/>
        <dsp:cNvSpPr/>
      </dsp:nvSpPr>
      <dsp:spPr>
        <a:xfrm>
          <a:off x="8573374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Empowers individuals to manage their own health</a:t>
          </a:r>
        </a:p>
      </dsp:txBody>
      <dsp:txXfrm>
        <a:off x="8573374" y="828340"/>
        <a:ext cx="2148945" cy="911674"/>
      </dsp:txXfrm>
    </dsp:sp>
    <dsp:sp modelId="{B5D95954-7C42-4D64-B0AE-C01998D3DE44}">
      <dsp:nvSpPr>
        <dsp:cNvPr id="0" name=""/>
        <dsp:cNvSpPr/>
      </dsp:nvSpPr>
      <dsp:spPr>
        <a:xfrm>
          <a:off x="205509" y="2452790"/>
          <a:ext cx="911674" cy="91167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642CB7-24F6-4119-90A2-9FC43A17101A}">
      <dsp:nvSpPr>
        <dsp:cNvPr id="0" name=""/>
        <dsp:cNvSpPr/>
      </dsp:nvSpPr>
      <dsp:spPr>
        <a:xfrm>
          <a:off x="396960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9ADD1-0E4C-4D06-A50B-FD0ED16D1D1D}">
      <dsp:nvSpPr>
        <dsp:cNvPr id="0" name=""/>
        <dsp:cNvSpPr/>
      </dsp:nvSpPr>
      <dsp:spPr>
        <a:xfrm>
          <a:off x="1312541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Associated with better medication adherence, preventive behaviors, and chronic disease management</a:t>
          </a:r>
        </a:p>
      </dsp:txBody>
      <dsp:txXfrm>
        <a:off x="1312541" y="2452790"/>
        <a:ext cx="2148945" cy="911674"/>
      </dsp:txXfrm>
    </dsp:sp>
    <dsp:sp modelId="{BF373DD5-19BA-4C0B-812D-D5D0B8245DA9}">
      <dsp:nvSpPr>
        <dsp:cNvPr id="0" name=""/>
        <dsp:cNvSpPr/>
      </dsp:nvSpPr>
      <dsp:spPr>
        <a:xfrm>
          <a:off x="3835925" y="2452790"/>
          <a:ext cx="911674" cy="91167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B8DE67-7877-4A37-BB07-735D8CAA2F7D}">
      <dsp:nvSpPr>
        <dsp:cNvPr id="0" name=""/>
        <dsp:cNvSpPr/>
      </dsp:nvSpPr>
      <dsp:spPr>
        <a:xfrm>
          <a:off x="4027376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56D34-94F3-48F4-A2AD-2D2F54E2237E}">
      <dsp:nvSpPr>
        <dsp:cNvPr id="0" name=""/>
        <dsp:cNvSpPr/>
      </dsp:nvSpPr>
      <dsp:spPr>
        <a:xfrm>
          <a:off x="4942957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Reduces health disparities</a:t>
          </a:r>
        </a:p>
      </dsp:txBody>
      <dsp:txXfrm>
        <a:off x="4942957" y="2452790"/>
        <a:ext cx="2148945" cy="911674"/>
      </dsp:txXfrm>
    </dsp:sp>
    <dsp:sp modelId="{05EEAED1-75B5-481B-8C38-516D40071740}">
      <dsp:nvSpPr>
        <dsp:cNvPr id="0" name=""/>
        <dsp:cNvSpPr/>
      </dsp:nvSpPr>
      <dsp:spPr>
        <a:xfrm>
          <a:off x="7466341" y="2452790"/>
          <a:ext cx="911674" cy="9116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DFEC7-6377-4878-BE6D-E270788E6AB2}">
      <dsp:nvSpPr>
        <dsp:cNvPr id="0" name=""/>
        <dsp:cNvSpPr/>
      </dsp:nvSpPr>
      <dsp:spPr>
        <a:xfrm>
          <a:off x="7657792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8533C-CDE4-46BE-916D-A71644232EF4}">
      <dsp:nvSpPr>
        <dsp:cNvPr id="0" name=""/>
        <dsp:cNvSpPr/>
      </dsp:nvSpPr>
      <dsp:spPr>
        <a:xfrm>
          <a:off x="8573374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Enhances communication with health professionals</a:t>
          </a:r>
        </a:p>
      </dsp:txBody>
      <dsp:txXfrm>
        <a:off x="8573374" y="2452790"/>
        <a:ext cx="2148945" cy="911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342D5-655C-4403-9E13-1C178CB33750}">
      <dsp:nvSpPr>
        <dsp:cNvPr id="0" name=""/>
        <dsp:cNvSpPr/>
      </dsp:nvSpPr>
      <dsp:spPr>
        <a:xfrm>
          <a:off x="205509" y="828340"/>
          <a:ext cx="911674" cy="9116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E1F73-0FF2-408E-83A5-464DCEA814AB}">
      <dsp:nvSpPr>
        <dsp:cNvPr id="0" name=""/>
        <dsp:cNvSpPr/>
      </dsp:nvSpPr>
      <dsp:spPr>
        <a:xfrm>
          <a:off x="396960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65193-BA29-45D3-87D5-B1FE578F9620}">
      <dsp:nvSpPr>
        <dsp:cNvPr id="0" name=""/>
        <dsp:cNvSpPr/>
      </dsp:nvSpPr>
      <dsp:spPr>
        <a:xfrm>
          <a:off x="1312541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Health status refers to the overall physical, mental, and social well-being of an individual, typically measured through self-report, clinical indicators, or health-related quality of life metrics.</a:t>
          </a:r>
        </a:p>
      </dsp:txBody>
      <dsp:txXfrm>
        <a:off x="1312541" y="828340"/>
        <a:ext cx="2148945" cy="911674"/>
      </dsp:txXfrm>
    </dsp:sp>
    <dsp:sp modelId="{766D7FD5-04F5-4A6C-8E23-A791528B29BA}">
      <dsp:nvSpPr>
        <dsp:cNvPr id="0" name=""/>
        <dsp:cNvSpPr/>
      </dsp:nvSpPr>
      <dsp:spPr>
        <a:xfrm>
          <a:off x="3835925" y="828340"/>
          <a:ext cx="911674" cy="9116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B5015-695B-4552-8B79-66C0877EBA46}">
      <dsp:nvSpPr>
        <dsp:cNvPr id="0" name=""/>
        <dsp:cNvSpPr/>
      </dsp:nvSpPr>
      <dsp:spPr>
        <a:xfrm>
          <a:off x="4027376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0377D-A6DA-4D45-9057-345033C15E6A}">
      <dsp:nvSpPr>
        <dsp:cNvPr id="0" name=""/>
        <dsp:cNvSpPr/>
      </dsp:nvSpPr>
      <dsp:spPr>
        <a:xfrm>
          <a:off x="4942957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Importance:</a:t>
          </a:r>
          <a:endParaRPr lang="en-US" sz="1100" kern="1200"/>
        </a:p>
      </dsp:txBody>
      <dsp:txXfrm>
        <a:off x="4942957" y="828340"/>
        <a:ext cx="2148945" cy="911674"/>
      </dsp:txXfrm>
    </dsp:sp>
    <dsp:sp modelId="{0E67EFDD-4230-4F22-8E9C-0BF1AE8D8303}">
      <dsp:nvSpPr>
        <dsp:cNvPr id="0" name=""/>
        <dsp:cNvSpPr/>
      </dsp:nvSpPr>
      <dsp:spPr>
        <a:xfrm>
          <a:off x="7466341" y="828340"/>
          <a:ext cx="911674" cy="9116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9D54D-EE14-4138-AEA6-5BC8D23881C9}">
      <dsp:nvSpPr>
        <dsp:cNvPr id="0" name=""/>
        <dsp:cNvSpPr/>
      </dsp:nvSpPr>
      <dsp:spPr>
        <a:xfrm>
          <a:off x="7657792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F9D56-D434-4BAF-A843-06F5D5C6DA74}">
      <dsp:nvSpPr>
        <dsp:cNvPr id="0" name=""/>
        <dsp:cNvSpPr/>
      </dsp:nvSpPr>
      <dsp:spPr>
        <a:xfrm>
          <a:off x="8573374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Reflects the effectiveness of health behaviors and systems</a:t>
          </a:r>
        </a:p>
      </dsp:txBody>
      <dsp:txXfrm>
        <a:off x="8573374" y="828340"/>
        <a:ext cx="2148945" cy="911674"/>
      </dsp:txXfrm>
    </dsp:sp>
    <dsp:sp modelId="{102FB211-D65E-4E61-A082-91D60ED670BE}">
      <dsp:nvSpPr>
        <dsp:cNvPr id="0" name=""/>
        <dsp:cNvSpPr/>
      </dsp:nvSpPr>
      <dsp:spPr>
        <a:xfrm>
          <a:off x="205509" y="2452790"/>
          <a:ext cx="911674" cy="91167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BACAD2-0225-4732-B154-F35C5ECC1A5B}">
      <dsp:nvSpPr>
        <dsp:cNvPr id="0" name=""/>
        <dsp:cNvSpPr/>
      </dsp:nvSpPr>
      <dsp:spPr>
        <a:xfrm>
          <a:off x="396960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B16A1-4F82-4BB1-B2CA-71F5E5534772}">
      <dsp:nvSpPr>
        <dsp:cNvPr id="0" name=""/>
        <dsp:cNvSpPr/>
      </dsp:nvSpPr>
      <dsp:spPr>
        <a:xfrm>
          <a:off x="1312541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Drives health policy and resource allocation</a:t>
          </a:r>
        </a:p>
      </dsp:txBody>
      <dsp:txXfrm>
        <a:off x="1312541" y="2452790"/>
        <a:ext cx="2148945" cy="911674"/>
      </dsp:txXfrm>
    </dsp:sp>
    <dsp:sp modelId="{EF4E7759-304D-42A1-B2E7-05C426892D65}">
      <dsp:nvSpPr>
        <dsp:cNvPr id="0" name=""/>
        <dsp:cNvSpPr/>
      </dsp:nvSpPr>
      <dsp:spPr>
        <a:xfrm>
          <a:off x="3835925" y="2452790"/>
          <a:ext cx="911674" cy="91167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3785-E878-4A08-A190-CD2589442E72}">
      <dsp:nvSpPr>
        <dsp:cNvPr id="0" name=""/>
        <dsp:cNvSpPr/>
      </dsp:nvSpPr>
      <dsp:spPr>
        <a:xfrm>
          <a:off x="4027376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CE9D6-0AEB-481B-AA5F-711FF8A50A80}">
      <dsp:nvSpPr>
        <dsp:cNvPr id="0" name=""/>
        <dsp:cNvSpPr/>
      </dsp:nvSpPr>
      <dsp:spPr>
        <a:xfrm>
          <a:off x="4942957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Affects quality of life and economic productivity</a:t>
          </a:r>
        </a:p>
      </dsp:txBody>
      <dsp:txXfrm>
        <a:off x="4942957" y="2452790"/>
        <a:ext cx="2148945" cy="911674"/>
      </dsp:txXfrm>
    </dsp:sp>
    <dsp:sp modelId="{B0F1DEF8-3CDA-49EC-82A4-A126313A2CAB}">
      <dsp:nvSpPr>
        <dsp:cNvPr id="0" name=""/>
        <dsp:cNvSpPr/>
      </dsp:nvSpPr>
      <dsp:spPr>
        <a:xfrm>
          <a:off x="7466341" y="2452790"/>
          <a:ext cx="911674" cy="9116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002B5E-E446-438C-8D34-71273E3557DD}">
      <dsp:nvSpPr>
        <dsp:cNvPr id="0" name=""/>
        <dsp:cNvSpPr/>
      </dsp:nvSpPr>
      <dsp:spPr>
        <a:xfrm>
          <a:off x="7657792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2B726-DD94-47E0-A813-FB262563A8C7}">
      <dsp:nvSpPr>
        <dsp:cNvPr id="0" name=""/>
        <dsp:cNvSpPr/>
      </dsp:nvSpPr>
      <dsp:spPr>
        <a:xfrm>
          <a:off x="8573374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ntegrates outcomes from physical activity, literacy, and fitness levels</a:t>
          </a:r>
        </a:p>
      </dsp:txBody>
      <dsp:txXfrm>
        <a:off x="8573374" y="2452790"/>
        <a:ext cx="2148945" cy="9116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60623-B498-45DD-8D32-57BBBDFAD90C}">
      <dsp:nvSpPr>
        <dsp:cNvPr id="0" name=""/>
        <dsp:cNvSpPr/>
      </dsp:nvSpPr>
      <dsp:spPr>
        <a:xfrm>
          <a:off x="1953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71A74E-07C8-4D8D-B05A-DA100204D988}">
      <dsp:nvSpPr>
        <dsp:cNvPr id="0" name=""/>
        <dsp:cNvSpPr/>
      </dsp:nvSpPr>
      <dsp:spPr>
        <a:xfrm>
          <a:off x="765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 often assume that higher literacy leads to healthier lives, but is this truly the case?</a:t>
          </a:r>
        </a:p>
      </dsp:txBody>
      <dsp:txXfrm>
        <a:off x="765914" y="2943510"/>
        <a:ext cx="4320000" cy="720000"/>
      </dsp:txXfrm>
    </dsp:sp>
    <dsp:sp modelId="{E0E71531-36D0-4753-83DF-577ACE50ABFA}">
      <dsp:nvSpPr>
        <dsp:cNvPr id="0" name=""/>
        <dsp:cNvSpPr/>
      </dsp:nvSpPr>
      <dsp:spPr>
        <a:xfrm>
          <a:off x="7029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DDFD57-4B53-42EC-BA09-52310E7AAC0D}">
      <dsp:nvSpPr>
        <dsp:cNvPr id="0" name=""/>
        <dsp:cNvSpPr/>
      </dsp:nvSpPr>
      <dsp:spPr>
        <a:xfrm>
          <a:off x="5841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Same for physical literacy…</a:t>
          </a:r>
          <a:endParaRPr lang="en-US" sz="1800" kern="1200"/>
        </a:p>
      </dsp:txBody>
      <dsp:txXfrm>
        <a:off x="5841914" y="2943510"/>
        <a:ext cx="432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C7DC4-C488-4035-B6B1-279E97070D5D}">
      <dsp:nvSpPr>
        <dsp:cNvPr id="0" name=""/>
        <dsp:cNvSpPr/>
      </dsp:nvSpPr>
      <dsp:spPr>
        <a:xfrm>
          <a:off x="0" y="0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To identify levels of </a:t>
          </a:r>
          <a:r>
            <a:rPr lang="en-US" sz="2200" kern="1200"/>
            <a:t>physical literacy, health literacy, physical activity, physical fitness and health status of preadolescents, adolescents, adults and older adults</a:t>
          </a:r>
        </a:p>
      </dsp:txBody>
      <dsp:txXfrm>
        <a:off x="38234" y="38234"/>
        <a:ext cx="7529629" cy="1228933"/>
      </dsp:txXfrm>
    </dsp:sp>
    <dsp:sp modelId="{5C253E32-86A1-4AC0-8873-F9BB426693ED}">
      <dsp:nvSpPr>
        <dsp:cNvPr id="0" name=""/>
        <dsp:cNvSpPr/>
      </dsp:nvSpPr>
      <dsp:spPr>
        <a:xfrm>
          <a:off x="788669" y="1522968"/>
          <a:ext cx="8938260" cy="13054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To examine the interrelationship between all parameters</a:t>
          </a:r>
          <a:endParaRPr lang="en-US" sz="2200" kern="1200"/>
        </a:p>
      </dsp:txBody>
      <dsp:txXfrm>
        <a:off x="826903" y="1561202"/>
        <a:ext cx="7224611" cy="1228933"/>
      </dsp:txXfrm>
    </dsp:sp>
    <dsp:sp modelId="{91ADE263-3595-4A3F-B58F-999244B90735}">
      <dsp:nvSpPr>
        <dsp:cNvPr id="0" name=""/>
        <dsp:cNvSpPr/>
      </dsp:nvSpPr>
      <dsp:spPr>
        <a:xfrm>
          <a:off x="1577339" y="3045936"/>
          <a:ext cx="8938260" cy="13054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To examine how physical and health literacies impact health behaviors and health outcomes across age group</a:t>
          </a:r>
          <a:r>
            <a:rPr lang="hr-HR" sz="2200" kern="1200"/>
            <a:t>s</a:t>
          </a:r>
          <a:endParaRPr lang="en-US" sz="2200" kern="1200"/>
        </a:p>
      </dsp:txBody>
      <dsp:txXfrm>
        <a:off x="1615573" y="3084170"/>
        <a:ext cx="7224611" cy="1228933"/>
      </dsp:txXfrm>
    </dsp:sp>
    <dsp:sp modelId="{EA3BC9CE-32C4-4AD9-8957-34E25FC8D1D3}">
      <dsp:nvSpPr>
        <dsp:cNvPr id="0" name=""/>
        <dsp:cNvSpPr/>
      </dsp:nvSpPr>
      <dsp:spPr>
        <a:xfrm>
          <a:off x="8089749" y="989929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80664" y="989929"/>
        <a:ext cx="466680" cy="638504"/>
      </dsp:txXfrm>
    </dsp:sp>
    <dsp:sp modelId="{26022344-41A6-4D69-B848-D9CE011CA31B}">
      <dsp:nvSpPr>
        <dsp:cNvPr id="0" name=""/>
        <dsp:cNvSpPr/>
      </dsp:nvSpPr>
      <dsp:spPr>
        <a:xfrm>
          <a:off x="8878419" y="2504195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69334" y="2504195"/>
        <a:ext cx="466680" cy="6385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119C0-D6D0-4A39-B3BD-82BF5B18250B}">
      <dsp:nvSpPr>
        <dsp:cNvPr id="0" name=""/>
        <dsp:cNvSpPr/>
      </dsp:nvSpPr>
      <dsp:spPr>
        <a:xfrm>
          <a:off x="0" y="0"/>
          <a:ext cx="8414428" cy="6640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Physical activity</a:t>
          </a:r>
          <a:endParaRPr lang="en-US" sz="2800" kern="1200"/>
        </a:p>
      </dsp:txBody>
      <dsp:txXfrm>
        <a:off x="19451" y="19451"/>
        <a:ext cx="7620120" cy="625190"/>
      </dsp:txXfrm>
    </dsp:sp>
    <dsp:sp modelId="{F9FA3159-366C-4B8B-9D70-725C59A84EFF}">
      <dsp:nvSpPr>
        <dsp:cNvPr id="0" name=""/>
        <dsp:cNvSpPr/>
      </dsp:nvSpPr>
      <dsp:spPr>
        <a:xfrm>
          <a:off x="628350" y="756328"/>
          <a:ext cx="8414428" cy="664092"/>
        </a:xfrm>
        <a:prstGeom prst="roundRect">
          <a:avLst>
            <a:gd name="adj" fmla="val 10000"/>
          </a:avLst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Physical fitness</a:t>
          </a:r>
          <a:endParaRPr lang="en-US" sz="2800" kern="1200"/>
        </a:p>
      </dsp:txBody>
      <dsp:txXfrm>
        <a:off x="647801" y="775779"/>
        <a:ext cx="7315515" cy="625190"/>
      </dsp:txXfrm>
    </dsp:sp>
    <dsp:sp modelId="{DEDF8C27-09EE-41DC-8773-CE04B28FBD6D}">
      <dsp:nvSpPr>
        <dsp:cNvPr id="0" name=""/>
        <dsp:cNvSpPr/>
      </dsp:nvSpPr>
      <dsp:spPr>
        <a:xfrm>
          <a:off x="1256700" y="1512656"/>
          <a:ext cx="8414428" cy="664092"/>
        </a:xfrm>
        <a:prstGeom prst="roundRect">
          <a:avLst>
            <a:gd name="adj" fmla="val 10000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Literacies</a:t>
          </a:r>
          <a:endParaRPr lang="en-US" sz="2800" kern="1200"/>
        </a:p>
      </dsp:txBody>
      <dsp:txXfrm>
        <a:off x="1276151" y="1532107"/>
        <a:ext cx="7315515" cy="625190"/>
      </dsp:txXfrm>
    </dsp:sp>
    <dsp:sp modelId="{FDA5B2FC-6019-459C-AD57-4FE7939A7EAD}">
      <dsp:nvSpPr>
        <dsp:cNvPr id="0" name=""/>
        <dsp:cNvSpPr/>
      </dsp:nvSpPr>
      <dsp:spPr>
        <a:xfrm>
          <a:off x="1885050" y="2268984"/>
          <a:ext cx="8414428" cy="664092"/>
        </a:xfrm>
        <a:prstGeom prst="roundRect">
          <a:avLst>
            <a:gd name="adj" fmla="val 10000"/>
          </a:avLst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Status, interconnections</a:t>
          </a:r>
          <a:endParaRPr lang="en-US" sz="2800" kern="1200"/>
        </a:p>
      </dsp:txBody>
      <dsp:txXfrm>
        <a:off x="1904501" y="2288435"/>
        <a:ext cx="7315515" cy="625190"/>
      </dsp:txXfrm>
    </dsp:sp>
    <dsp:sp modelId="{441A9083-65EA-450F-B73F-3640778ACC87}">
      <dsp:nvSpPr>
        <dsp:cNvPr id="0" name=""/>
        <dsp:cNvSpPr/>
      </dsp:nvSpPr>
      <dsp:spPr>
        <a:xfrm>
          <a:off x="2513400" y="3025312"/>
          <a:ext cx="8414428" cy="664092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Effectivenes of PL intervention</a:t>
          </a:r>
          <a:endParaRPr lang="en-US" sz="2800" kern="1200"/>
        </a:p>
      </dsp:txBody>
      <dsp:txXfrm>
        <a:off x="2532851" y="3044763"/>
        <a:ext cx="7315515" cy="625190"/>
      </dsp:txXfrm>
    </dsp:sp>
    <dsp:sp modelId="{6FADB65C-F79B-4226-A163-E43AD033172C}">
      <dsp:nvSpPr>
        <dsp:cNvPr id="0" name=""/>
        <dsp:cNvSpPr/>
      </dsp:nvSpPr>
      <dsp:spPr>
        <a:xfrm>
          <a:off x="7982767" y="485156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079890" y="485156"/>
        <a:ext cx="237414" cy="324824"/>
      </dsp:txXfrm>
    </dsp:sp>
    <dsp:sp modelId="{B435C824-96C0-4129-AE6B-7A01F2A1BD5C}">
      <dsp:nvSpPr>
        <dsp:cNvPr id="0" name=""/>
        <dsp:cNvSpPr/>
      </dsp:nvSpPr>
      <dsp:spPr>
        <a:xfrm>
          <a:off x="8611118" y="1241484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244906"/>
            <a:satOff val="-20744"/>
            <a:lumOff val="-233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244906"/>
              <a:satOff val="-20744"/>
              <a:lumOff val="-23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708241" y="1241484"/>
        <a:ext cx="237414" cy="324824"/>
      </dsp:txXfrm>
    </dsp:sp>
    <dsp:sp modelId="{DE071D3E-84ED-4D3B-A703-8B580A9732B4}">
      <dsp:nvSpPr>
        <dsp:cNvPr id="0" name=""/>
        <dsp:cNvSpPr/>
      </dsp:nvSpPr>
      <dsp:spPr>
        <a:xfrm>
          <a:off x="9239468" y="1986744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4489812"/>
            <a:satOff val="-41488"/>
            <a:lumOff val="-467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489812"/>
              <a:satOff val="-41488"/>
              <a:lumOff val="-4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336591" y="1986744"/>
        <a:ext cx="237414" cy="324824"/>
      </dsp:txXfrm>
    </dsp:sp>
    <dsp:sp modelId="{80FB3F13-0196-485E-841E-69B6FFF59669}">
      <dsp:nvSpPr>
        <dsp:cNvPr id="0" name=""/>
        <dsp:cNvSpPr/>
      </dsp:nvSpPr>
      <dsp:spPr>
        <a:xfrm>
          <a:off x="9867818" y="2750451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964941" y="2750451"/>
        <a:ext cx="237414" cy="3248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233D2-50DE-4A22-86CE-F141E7C8EA5F}">
      <dsp:nvSpPr>
        <dsp:cNvPr id="0" name=""/>
        <dsp:cNvSpPr/>
      </dsp:nvSpPr>
      <dsp:spPr>
        <a:xfrm>
          <a:off x="718664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FC3ED-9591-43BC-A905-889105114BFB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9973A-1D89-4E10-B9D3-B6074ADD09C7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Longitudinal tracking of literacy-health pathways across the lifespan</a:t>
          </a:r>
        </a:p>
      </dsp:txBody>
      <dsp:txXfrm>
        <a:off x="93445" y="3018902"/>
        <a:ext cx="3206250" cy="720000"/>
      </dsp:txXfrm>
    </dsp:sp>
    <dsp:sp modelId="{0AA70D57-B681-4EDE-AD36-0E0C17D6C441}">
      <dsp:nvSpPr>
        <dsp:cNvPr id="0" name=""/>
        <dsp:cNvSpPr/>
      </dsp:nvSpPr>
      <dsp:spPr>
        <a:xfrm>
          <a:off x="4486008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E6492-AECC-4E8B-A9AF-A5F5242C9E49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9926B-3DCF-497F-BB43-AC70003CDE2C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Culturally tailored interventions to improve physical and health literacy</a:t>
          </a:r>
        </a:p>
      </dsp:txBody>
      <dsp:txXfrm>
        <a:off x="3860789" y="3018902"/>
        <a:ext cx="3206250" cy="720000"/>
      </dsp:txXfrm>
    </dsp:sp>
    <dsp:sp modelId="{2EFBC8C8-16FA-4185-AEE6-C3A4490E6B09}">
      <dsp:nvSpPr>
        <dsp:cNvPr id="0" name=""/>
        <dsp:cNvSpPr/>
      </dsp:nvSpPr>
      <dsp:spPr>
        <a:xfrm>
          <a:off x="8253352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862B2-19CB-4DC8-BF51-D15CCEEF1F90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A99E7-D7AE-4C23-950C-D1C7ACE5669C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Integration of digital tools and gamified platforms for youth engagement</a:t>
          </a:r>
        </a:p>
      </dsp:txBody>
      <dsp:txXfrm>
        <a:off x="7628133" y="3018902"/>
        <a:ext cx="320625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AC75D-A110-47FD-97AD-19DDCA05D111}">
      <dsp:nvSpPr>
        <dsp:cNvPr id="0" name=""/>
        <dsp:cNvSpPr/>
      </dsp:nvSpPr>
      <dsp:spPr>
        <a:xfrm>
          <a:off x="0" y="42799"/>
          <a:ext cx="6666833" cy="12729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200" b="1" i="0" kern="1200" baseline="0"/>
            <a:t>Joint grant applications</a:t>
          </a:r>
          <a:r>
            <a:rPr lang="sr-Latn-RS" sz="3200" b="0" i="0" kern="1200" baseline="0"/>
            <a:t> (national/international)</a:t>
          </a:r>
          <a:endParaRPr lang="en-US" sz="3200" kern="1200"/>
        </a:p>
      </dsp:txBody>
      <dsp:txXfrm>
        <a:off x="62141" y="104940"/>
        <a:ext cx="6542551" cy="1148678"/>
      </dsp:txXfrm>
    </dsp:sp>
    <dsp:sp modelId="{227B25C2-F706-4DD3-A9F1-8C5075905D93}">
      <dsp:nvSpPr>
        <dsp:cNvPr id="0" name=""/>
        <dsp:cNvSpPr/>
      </dsp:nvSpPr>
      <dsp:spPr>
        <a:xfrm>
          <a:off x="0" y="1407919"/>
          <a:ext cx="6666833" cy="1272960"/>
        </a:xfrm>
        <a:prstGeom prst="round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200" b="1" i="0" kern="1200" baseline="0"/>
            <a:t>Co-authorship</a:t>
          </a:r>
          <a:r>
            <a:rPr lang="sr-Latn-RS" sz="3200" b="0" i="0" kern="1200" baseline="0"/>
            <a:t> on publications and comparative datasets</a:t>
          </a:r>
          <a:endParaRPr lang="en-US" sz="3200" kern="1200"/>
        </a:p>
      </dsp:txBody>
      <dsp:txXfrm>
        <a:off x="62141" y="1470060"/>
        <a:ext cx="6542551" cy="1148678"/>
      </dsp:txXfrm>
    </dsp:sp>
    <dsp:sp modelId="{607FF8F8-1BD4-415E-8625-4BDC2A912ADA}">
      <dsp:nvSpPr>
        <dsp:cNvPr id="0" name=""/>
        <dsp:cNvSpPr/>
      </dsp:nvSpPr>
      <dsp:spPr>
        <a:xfrm>
          <a:off x="0" y="2773040"/>
          <a:ext cx="6666833" cy="1272960"/>
        </a:xfrm>
        <a:prstGeom prst="round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200" b="1" i="0" kern="1200" baseline="0"/>
            <a:t>Student co-supervision</a:t>
          </a:r>
          <a:r>
            <a:rPr lang="sr-Latn-RS" sz="3200" b="0" i="0" kern="1200" baseline="0"/>
            <a:t> and mobility across partner institutions</a:t>
          </a:r>
          <a:endParaRPr lang="en-US" sz="3200" kern="1200"/>
        </a:p>
      </dsp:txBody>
      <dsp:txXfrm>
        <a:off x="62141" y="2835181"/>
        <a:ext cx="6542551" cy="1148678"/>
      </dsp:txXfrm>
    </dsp:sp>
    <dsp:sp modelId="{86E5F305-AED2-43F8-8404-4057A08BA5D8}">
      <dsp:nvSpPr>
        <dsp:cNvPr id="0" name=""/>
        <dsp:cNvSpPr/>
      </dsp:nvSpPr>
      <dsp:spPr>
        <a:xfrm>
          <a:off x="0" y="4138160"/>
          <a:ext cx="6666833" cy="127296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200" b="1" i="0" kern="1200" baseline="0"/>
            <a:t>Data sharing &amp; pooling</a:t>
          </a:r>
          <a:r>
            <a:rPr lang="sr-Latn-RS" sz="3200" b="0" i="0" kern="1200" baseline="0"/>
            <a:t> for meta-analyses and cross-cultural studies</a:t>
          </a:r>
          <a:endParaRPr lang="en-US" sz="3200" kern="1200"/>
        </a:p>
      </dsp:txBody>
      <dsp:txXfrm>
        <a:off x="62141" y="4200301"/>
        <a:ext cx="6542551" cy="11486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210EC-9AF8-49D7-A020-F95063A1F3A0}">
      <dsp:nvSpPr>
        <dsp:cNvPr id="0" name=""/>
        <dsp:cNvSpPr/>
      </dsp:nvSpPr>
      <dsp:spPr>
        <a:xfrm>
          <a:off x="2250914" y="19555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A3FB1-3906-4931-AD2C-E4613939BF1D}">
      <dsp:nvSpPr>
        <dsp:cNvPr id="0" name=""/>
        <dsp:cNvSpPr/>
      </dsp:nvSpPr>
      <dsp:spPr>
        <a:xfrm>
          <a:off x="2718914" y="487555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BFCED-F19E-45A1-A1EF-4D6608BA5D1D}">
      <dsp:nvSpPr>
        <dsp:cNvPr id="0" name=""/>
        <dsp:cNvSpPr/>
      </dsp:nvSpPr>
      <dsp:spPr>
        <a:xfrm>
          <a:off x="1548914" y="2345860"/>
          <a:ext cx="3600000" cy="1827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Physical and health literacy are more than academic constructs</a:t>
          </a:r>
          <a:r>
            <a:rPr lang="hr-HR" sz="1700" kern="1200" dirty="0"/>
            <a:t>:</a:t>
          </a:r>
          <a:br>
            <a:rPr lang="en-US" sz="1700" kern="1200" dirty="0"/>
          </a:br>
          <a:r>
            <a:rPr lang="en-US" sz="1700" kern="1200" dirty="0"/>
            <a:t>they are the keys to shaping lasting health behaviors across generations.</a:t>
          </a:r>
        </a:p>
      </dsp:txBody>
      <dsp:txXfrm>
        <a:off x="1548914" y="2345860"/>
        <a:ext cx="3600000" cy="1827388"/>
      </dsp:txXfrm>
    </dsp:sp>
    <dsp:sp modelId="{CB4BBC91-E7CF-4906-9D64-8F9E08B6AADE}">
      <dsp:nvSpPr>
        <dsp:cNvPr id="0" name=""/>
        <dsp:cNvSpPr/>
      </dsp:nvSpPr>
      <dsp:spPr>
        <a:xfrm>
          <a:off x="6480914" y="296402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24CED-C4CA-487C-9545-B2F5B8281C77}">
      <dsp:nvSpPr>
        <dsp:cNvPr id="0" name=""/>
        <dsp:cNvSpPr/>
      </dsp:nvSpPr>
      <dsp:spPr>
        <a:xfrm>
          <a:off x="694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4D460-416D-4299-A04B-BCE7E0FA831D}">
      <dsp:nvSpPr>
        <dsp:cNvPr id="0" name=""/>
        <dsp:cNvSpPr/>
      </dsp:nvSpPr>
      <dsp:spPr>
        <a:xfrm>
          <a:off x="577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r-HR" sz="1700" kern="1200" dirty="0"/>
            <a:t>JOIN US</a:t>
          </a:r>
          <a:endParaRPr lang="en-US" sz="1700" kern="1200" dirty="0"/>
        </a:p>
      </dsp:txBody>
      <dsp:txXfrm>
        <a:off x="5778914" y="3176402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A1F347-7D2A-5D17-DEC0-2BF5829D7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CE651DE-4BFF-BA87-7206-5B322D083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BC64BDE-C513-3ADF-6C6F-67A6FA97F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BA8E-FA0D-4949-A3FE-C48A34424646}" type="datetimeFigureOut">
              <a:rPr lang="hr-HR" smtClean="0"/>
              <a:t>12.6.2025.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0C49EA3-10DE-C3A0-845E-2290117D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949A316-1DA2-3E5A-9AFA-F1E7E70E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A3D31-DD64-41D1-BF65-AF5E93FF6A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411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230CFE-445D-62BF-22E1-CCC0D12D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5B9FFAC-7312-46F6-C9F7-36D791DD4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88B956D-393F-AB03-E9A4-4D7BEFBA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BA8E-FA0D-4949-A3FE-C48A34424646}" type="datetimeFigureOut">
              <a:rPr lang="hr-HR" smtClean="0"/>
              <a:t>12.6.2025.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9022ABA-4D12-2768-A2A4-8EC6FFB7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955F557-EFCB-FD7A-9647-C1A3A2B0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A3D31-DD64-41D1-BF65-AF5E93FF6A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5553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D368571-0444-D1FC-BD45-F46687273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7353E18-4DA8-A6C0-C06A-8256B6D77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0A323D1-E0A8-6C89-24A3-A0C53EBB4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BA8E-FA0D-4949-A3FE-C48A34424646}" type="datetimeFigureOut">
              <a:rPr lang="hr-HR" smtClean="0"/>
              <a:t>12.6.2025.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F6A90D8-462A-57B3-AB21-F7B0B647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4E43069-1AB2-CDF8-F8D0-CE3CC319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A3D31-DD64-41D1-BF65-AF5E93FF6A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678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6BB6E3-6CD6-DC6A-8C80-BEAF12252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BA5207F-6445-9058-F313-0A5650642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3F53B2C-5411-32C0-93D9-5152969A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BA8E-FA0D-4949-A3FE-C48A34424646}" type="datetimeFigureOut">
              <a:rPr lang="hr-HR" smtClean="0"/>
              <a:t>12.6.2025.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C02FD1F-E7F3-80EF-CF40-CDF10E273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1C6E67F-0F4B-715F-4318-8AF2F87D9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A3D31-DD64-41D1-BF65-AF5E93FF6A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752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987A2A-6E19-87B0-53E0-F70BE176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C36FDDC-3FFE-6A4D-926A-D9F3592F1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0202E5F-FBCC-3724-3F74-EF1FC2353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BA8E-FA0D-4949-A3FE-C48A34424646}" type="datetimeFigureOut">
              <a:rPr lang="hr-HR" smtClean="0"/>
              <a:t>12.6.2025.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3315385-8354-78A2-CBA3-CA4905CEE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5A6B724-07F8-1D05-7F54-B01541E2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A3D31-DD64-41D1-BF65-AF5E93FF6A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267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CC09A-1DB3-A0BA-2F5A-BCF9B494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EA9F588-3F73-0BD1-31C3-DE4B154B3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86E0593-8086-DD66-8041-6CD07958C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A3DC783-D598-B5FF-D6EA-186961474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BA8E-FA0D-4949-A3FE-C48A34424646}" type="datetimeFigureOut">
              <a:rPr lang="hr-HR" smtClean="0"/>
              <a:t>12.6.2025.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1265DF6-8652-0FDD-18BE-BE936496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C2B462C-4E01-FA47-5848-38F4BE1D9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A3D31-DD64-41D1-BF65-AF5E93FF6A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654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DF259F-3C06-AF05-A204-74114305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C2C709D-DCDC-8BCF-5FAE-F9A9CD739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54BF5E0-3317-75F0-D3E6-6EB86A927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12AAE5CA-CED3-E4C3-865A-2A1B00EEAF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14A997F-92B4-4018-2906-7A9305B13E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3C53A62-30EA-56B7-1488-2042444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BA8E-FA0D-4949-A3FE-C48A34424646}" type="datetimeFigureOut">
              <a:rPr lang="hr-HR" smtClean="0"/>
              <a:t>12.6.2025.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8CFE9A7-E66D-5B2A-EBCE-D94A3D18D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262B038-1F6B-2CE4-492F-3FF441119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A3D31-DD64-41D1-BF65-AF5E93FF6A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951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C8B7EE-C5FF-9A43-3A1D-B864C4E1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146D74C-A45D-90BB-559A-B8D94C37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BA8E-FA0D-4949-A3FE-C48A34424646}" type="datetimeFigureOut">
              <a:rPr lang="hr-HR" smtClean="0"/>
              <a:t>12.6.2025.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1D34620-2D5B-6F11-2C79-C4282D9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1615AF66-3AD6-10BC-ACB2-35117C00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A3D31-DD64-41D1-BF65-AF5E93FF6A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930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FD90490-519A-5D29-221F-4DA95BAB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BA8E-FA0D-4949-A3FE-C48A34424646}" type="datetimeFigureOut">
              <a:rPr lang="hr-HR" smtClean="0"/>
              <a:t>12.6.2025.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3DE3355F-B0ED-DF08-3E2A-EB9A9F9D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F1B8329-04D0-2E46-4966-B52B80406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A3D31-DD64-41D1-BF65-AF5E93FF6A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684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56CDBC-89D7-BC80-8B4E-613F2D17E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C3D77CE-BF6B-6215-536C-5FE4D587B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239C5EC-0D7E-E5CD-27ED-1033A35AD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5938F52-E957-A619-8B6F-11CA979B1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BA8E-FA0D-4949-A3FE-C48A34424646}" type="datetimeFigureOut">
              <a:rPr lang="hr-HR" smtClean="0"/>
              <a:t>12.6.2025.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C53FB51-B4C4-2E63-15EF-500F57C9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061F8C3-67A7-4A71-5AC1-9B270F30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A3D31-DD64-41D1-BF65-AF5E93FF6A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756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D71F0B-5097-AD4E-A8FD-CE7E2102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FDEA3B8-6FC0-2B7F-92AD-22CE42F8A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CCE5E81-1E3B-80FC-DA85-EC16DC05B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ADCA74A-ACC9-AC93-3D0B-736102A3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BA8E-FA0D-4949-A3FE-C48A34424646}" type="datetimeFigureOut">
              <a:rPr lang="hr-HR" smtClean="0"/>
              <a:t>12.6.2025.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7FC2B8A-793A-EE25-1351-EBFB5F300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CF94E0B-826E-BE0D-1759-2B818CEF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A3D31-DD64-41D1-BF65-AF5E93FF6A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473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82CDBD5-3FEE-14B3-DFFC-BA23495F1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7E911E0-A36D-0F2D-C5D7-2017FC233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41DB4BB-C267-B748-D2CD-B28326494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38BA8E-FA0D-4949-A3FE-C48A34424646}" type="datetimeFigureOut">
              <a:rPr lang="hr-HR" smtClean="0"/>
              <a:t>12.6.2025.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034C850-78D1-471D-C7F8-208F142F9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2249FE2-AE7F-AD46-D646-82EC8D85B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A3D31-DD64-41D1-BF65-AF5E93FF6A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121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bs14010062" TargetMode="External"/><Relationship Id="rId7" Type="http://schemas.openxmlformats.org/officeDocument/2006/relationships/hyperlink" Target="https://doi.org/10.13075/ijomeh.1896.01733" TargetMode="External"/><Relationship Id="rId2" Type="http://schemas.openxmlformats.org/officeDocument/2006/relationships/hyperlink" Target="https://doi.org/10.3390/educsci1404039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3390/children9050753" TargetMode="External"/><Relationship Id="rId5" Type="http://schemas.openxmlformats.org/officeDocument/2006/relationships/hyperlink" Target="http://dx.doi.org/10.3390/children906079" TargetMode="External"/><Relationship Id="rId4" Type="http://schemas.openxmlformats.org/officeDocument/2006/relationships/hyperlink" Target="https://www.mdpi.com/2411-5142/8/3/13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5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 descr="Slika na kojoj se prikazuje tekst, kotač, Kotač bicikla, vozilo&#10;&#10;Sadržaj generiran uz AI možda nije točan.">
            <a:extLst>
              <a:ext uri="{FF2B5EF4-FFF2-40B4-BE49-F238E27FC236}">
                <a16:creationId xmlns:a16="http://schemas.microsoft.com/office/drawing/2014/main" id="{FBDF32D1-DAB3-BEAC-A93A-88B3B9B34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0" y="183227"/>
            <a:ext cx="8761168" cy="5848080"/>
          </a:xfrm>
          <a:prstGeom prst="rect">
            <a:avLst/>
          </a:prstGeom>
        </p:spPr>
      </p:pic>
      <p:sp>
        <p:nvSpPr>
          <p:cNvPr id="31" name="Freeform: Shape 27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Podnaslov 7">
            <a:extLst>
              <a:ext uri="{FF2B5EF4-FFF2-40B4-BE49-F238E27FC236}">
                <a16:creationId xmlns:a16="http://schemas.microsoft.com/office/drawing/2014/main" id="{3A866B8B-0737-C300-F579-7E19161A6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660" y="6223484"/>
            <a:ext cx="5132832" cy="314923"/>
          </a:xfrm>
        </p:spPr>
        <p:txBody>
          <a:bodyPr>
            <a:normAutofit fontScale="77500" lnSpcReduction="20000"/>
          </a:bodyPr>
          <a:lstStyle/>
          <a:p>
            <a:r>
              <a:rPr lang="hr-HR" b="1" dirty="0">
                <a:solidFill>
                  <a:schemeClr val="accent1"/>
                </a:solidFill>
                <a:latin typeface="Abadi" panose="020B0604020104020204" pitchFamily="34" charset="0"/>
              </a:rPr>
              <a:t>KIFST TEAM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28762E9-36E2-EB68-9168-98BE3BA0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836" y="4572844"/>
            <a:ext cx="1226227" cy="122622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F468A8F-40AA-5FC4-C534-49C33C454677}"/>
              </a:ext>
            </a:extLst>
          </p:cNvPr>
          <p:cNvSpPr txBox="1"/>
          <p:nvPr/>
        </p:nvSpPr>
        <p:spPr>
          <a:xfrm>
            <a:off x="9178488" y="5903893"/>
            <a:ext cx="3156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badi" panose="020B0604020104020204" pitchFamily="34" charset="0"/>
              </a:rPr>
              <a:t>23rd Conference of the Montenegrin Sports Academy – Podgorica Sports Science, Medicine &amp; Health Forum 2025</a:t>
            </a:r>
            <a:endParaRPr lang="hr-HR" sz="1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83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242B597-FAE8-F5B7-AB8E-4563499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ALL AGE GROUPS??</a:t>
            </a:r>
          </a:p>
        </p:txBody>
      </p:sp>
      <p:pic>
        <p:nvPicPr>
          <p:cNvPr id="1026" name="Picture 2" descr="Stvorena slika">
            <a:extLst>
              <a:ext uri="{FF2B5EF4-FFF2-40B4-BE49-F238E27FC236}">
                <a16:creationId xmlns:a16="http://schemas.microsoft.com/office/drawing/2014/main" id="{CCF7A36F-BF10-BD8D-F246-E2D82944CC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2745" y="861051"/>
            <a:ext cx="7694231" cy="513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14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1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3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31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C9511AE-45BA-B0A5-AC26-20D92BAF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HAS BEEN DONE AND WHAT </a:t>
            </a: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 ONGOING?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7398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1CA05A9-D757-BE93-CB95-BA02E496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PREADOLESCENTS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9F26183-82A4-113F-AFA3-11B60B6F9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714" y="1852050"/>
            <a:ext cx="4682064" cy="472936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ECD7478-E320-9BDF-11CD-621D9C08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39446"/>
            <a:ext cx="4682064" cy="49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0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42CB44-6542-A97D-B4E0-74EA81F28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345DF08-8E9F-72BB-8951-3A83A579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PREADOLESCENTS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98EF63D-7A58-5C9A-5B63-97F3CDEEE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6577" y="199287"/>
            <a:ext cx="3226526" cy="11556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900">
                <a:solidFill>
                  <a:srgbClr val="FFFFFF"/>
                </a:solidFill>
              </a:rPr>
              <a:t>ONGOING: Evaluating the effectivenes of PL education on improving PL, PA, PF…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4EE0168-2957-498B-8B00-73CF3A4C7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57" y="2226587"/>
            <a:ext cx="2366570" cy="422601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86F9750-2AFF-F466-82E1-C578EEB73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929" y="3250351"/>
            <a:ext cx="2478599" cy="247859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6A72A1E-7E62-0670-C2E2-724E1A476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58" y="2201329"/>
            <a:ext cx="6368955" cy="42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05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8582C0E-4835-7B83-2F78-1C72082AE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hr-HR" sz="4000">
                <a:solidFill>
                  <a:srgbClr val="FFFFFF"/>
                </a:solidFill>
              </a:rPr>
              <a:t>ADOLESCENTS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B1C4B38-6F5C-218B-78A3-E9AE543CB7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8924207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4679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7E62AB1-8950-8FD1-EFCB-ECE87AC9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ADOLESCENTS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298094C-38FB-21D1-6AC7-DBF13F763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26" y="1932698"/>
            <a:ext cx="3709516" cy="46368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0EF461C-FEF3-F089-390C-19FECFE2C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456" y="1932698"/>
            <a:ext cx="4007378" cy="382704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F6E7F1B-45F8-ECD4-55A0-EBFBC57C1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834" y="2077225"/>
            <a:ext cx="3986469" cy="353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28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302FB9C-20E6-5566-64D5-8370F35F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ADULTS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80E201B-AD38-F0C2-1B9D-D9210506B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9629" y="467208"/>
            <a:ext cx="673134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A581B5E-84E4-991D-0588-A8FADE43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ADULTS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AD84971-45B7-40F8-0779-12C41C32A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0331" y="1742910"/>
            <a:ext cx="4708441" cy="35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60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1E70096-7DEF-F651-5D21-F62802CE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OLDER ADULTS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BFFE997-1ACC-6F81-F1FD-D8679BC34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909021"/>
            <a:ext cx="7225748" cy="503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7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B429118-8FDD-93F0-8EAE-0B1FEFA17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hr-HR" sz="5600"/>
              <a:t>OLDER ADULTS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vanjski, drvo, trava, zgrada&#10;&#10;Sadržaj generiran uz AI možda nije točan.">
            <a:extLst>
              <a:ext uri="{FF2B5EF4-FFF2-40B4-BE49-F238E27FC236}">
                <a16:creationId xmlns:a16="http://schemas.microsoft.com/office/drawing/2014/main" id="{E3A5EA0F-57A2-35DD-4ABD-A8AB16784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9" r="5383" b="2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B08A7AD-BC23-AFA6-442D-6B4E8FEA8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hr-HR" sz="2000">
                <a:solidFill>
                  <a:schemeClr val="tx1">
                    <a:alpha val="80000"/>
                  </a:schemeClr>
                </a:solidFill>
              </a:rPr>
              <a:t>Ongoing: Evaluating the effectiveness of exercise protocol on 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physical literacy, health literacy, physical activity, physical fitness and health status</a:t>
            </a:r>
            <a:r>
              <a:rPr lang="hr-HR" sz="2000">
                <a:solidFill>
                  <a:schemeClr val="tx1">
                    <a:alpha val="80000"/>
                  </a:schemeClr>
                </a:solidFill>
              </a:rPr>
              <a:t> </a:t>
            </a:r>
          </a:p>
        </p:txBody>
      </p:sp>
      <p:sp>
        <p:nvSpPr>
          <p:cNvPr id="2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43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6C21064-B2DC-0F32-6F29-6EFC73FD9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INTRODUCING KEY TERMS</a:t>
            </a:r>
          </a:p>
        </p:txBody>
      </p:sp>
      <p:pic>
        <p:nvPicPr>
          <p:cNvPr id="7" name="Graphic 6" descr="Ključ">
            <a:extLst>
              <a:ext uri="{FF2B5EF4-FFF2-40B4-BE49-F238E27FC236}">
                <a16:creationId xmlns:a16="http://schemas.microsoft.com/office/drawing/2014/main" id="{9CDD0FDF-2313-65DB-50A1-E4BB000B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19" y="1966293"/>
            <a:ext cx="4452160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36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Stvorena slika">
            <a:extLst>
              <a:ext uri="{FF2B5EF4-FFF2-40B4-BE49-F238E27FC236}">
                <a16:creationId xmlns:a16="http://schemas.microsoft.com/office/drawing/2014/main" id="{2AB9CEE2-C39A-7F53-9F2D-93CAA3E7E0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" b="12714"/>
          <a:stretch>
            <a:fillRect/>
          </a:stretch>
        </p:blipFill>
        <p:spPr bwMode="auto">
          <a:xfrm>
            <a:off x="811818" y="457200"/>
            <a:ext cx="1056836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520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002DBE6-428E-7139-35A6-16D51FA7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What’s next?</a:t>
            </a:r>
          </a:p>
        </p:txBody>
      </p:sp>
      <p:pic>
        <p:nvPicPr>
          <p:cNvPr id="7" name="Graphic 6" descr="Raketa">
            <a:extLst>
              <a:ext uri="{FF2B5EF4-FFF2-40B4-BE49-F238E27FC236}">
                <a16:creationId xmlns:a16="http://schemas.microsoft.com/office/drawing/2014/main" id="{7483A79B-581D-AB56-A516-6F4ED8972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19" y="1966293"/>
            <a:ext cx="4452160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5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7920B73-2A0F-1F19-A1FD-3F90962D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hr-HR" sz="4000" dirty="0">
                <a:solidFill>
                  <a:srgbClr val="FFFFFF"/>
                </a:solidFill>
              </a:rPr>
              <a:t>NEXT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C2D8B6C5-9E09-BAE0-EE48-C17D05A6A4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127177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7530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9D962DF-E959-45A3-3637-DAAA81F4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hr-HR" sz="4000" dirty="0" err="1">
                <a:solidFill>
                  <a:srgbClr val="FFFFFF"/>
                </a:solidFill>
              </a:rPr>
              <a:t>Collaboration</a:t>
            </a:r>
            <a:r>
              <a:rPr lang="hr-HR" sz="4000" dirty="0">
                <a:solidFill>
                  <a:srgbClr val="FFFFFF"/>
                </a:solidFill>
              </a:rPr>
              <a:t> </a:t>
            </a:r>
            <a:r>
              <a:rPr lang="hr-HR" sz="4000" dirty="0" err="1">
                <a:solidFill>
                  <a:srgbClr val="FFFFFF"/>
                </a:solidFill>
              </a:rPr>
              <a:t>opportunities</a:t>
            </a:r>
            <a:endParaRPr lang="hr-HR" sz="4000" dirty="0">
              <a:solidFill>
                <a:srgbClr val="FFFFFF"/>
              </a:solidFill>
            </a:endParaRP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37281270-979E-2ED1-5966-61A7B22E69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646778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8622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ED2584A6-8638-F82B-582A-4C8075AEAF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33889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2997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36" name="Rectangle 4127">
            <a:extLst>
              <a:ext uri="{FF2B5EF4-FFF2-40B4-BE49-F238E27FC236}">
                <a16:creationId xmlns:a16="http://schemas.microsoft.com/office/drawing/2014/main" id="{533BF18B-C8A1-400D-BBBD-6103EC9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3703E27-85FA-646A-C406-6DFF345D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barbara.gilic@kifst.eu</a:t>
            </a:r>
          </a:p>
        </p:txBody>
      </p:sp>
      <p:sp>
        <p:nvSpPr>
          <p:cNvPr id="4137" name="Rectangle 412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38" name="Rectangle 413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Faculty of Kinesiology Split (@kifst1) / X">
            <a:extLst>
              <a:ext uri="{FF2B5EF4-FFF2-40B4-BE49-F238E27FC236}">
                <a16:creationId xmlns:a16="http://schemas.microsoft.com/office/drawing/2014/main" id="{75324F60-F4BD-4B2E-B637-A54FEF10C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0" r="14322" b="2"/>
          <a:stretch>
            <a:fillRect/>
          </a:stretch>
        </p:blipFill>
        <p:spPr bwMode="auto">
          <a:xfrm>
            <a:off x="545231" y="858525"/>
            <a:ext cx="3719192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city of style, sun, and relaxation - Split | Cata Sailing">
            <a:extLst>
              <a:ext uri="{FF2B5EF4-FFF2-40B4-BE49-F238E27FC236}">
                <a16:creationId xmlns:a16="http://schemas.microsoft.com/office/drawing/2014/main" id="{270B8BFA-283E-EB6F-4ADC-822920686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" b="3"/>
          <a:stretch>
            <a:fillRect/>
          </a:stretch>
        </p:blipFill>
        <p:spPr bwMode="auto">
          <a:xfrm>
            <a:off x="4457706" y="858524"/>
            <a:ext cx="3685032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IFST – Kineziološki fakultet Sveučilišta u Splitu">
            <a:extLst>
              <a:ext uri="{FF2B5EF4-FFF2-40B4-BE49-F238E27FC236}">
                <a16:creationId xmlns:a16="http://schemas.microsoft.com/office/drawing/2014/main" id="{BDC562F3-6E6F-EEAF-8B5D-C896B0337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" r="636" b="3"/>
          <a:stretch>
            <a:fillRect/>
          </a:stretch>
        </p:blipFill>
        <p:spPr bwMode="auto">
          <a:xfrm>
            <a:off x="4457712" y="3564974"/>
            <a:ext cx="3685031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9" name="Rectangle 413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7C863C5-1019-5C35-CD19-69EBB9C3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hr-HR" sz="4000">
                <a:solidFill>
                  <a:srgbClr val="FFFFFF"/>
                </a:solidFill>
              </a:rPr>
              <a:t>OUR REFERENCES (SOME OF THEM..)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D32EE560-79D3-F02F-771E-FFCAECBFD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Autofit/>
          </a:bodyPr>
          <a:lstStyle/>
          <a:p>
            <a:r>
              <a:rPr lang="en-US" sz="1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Sekulic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Munoz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M.,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Jaunig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&amp; Carl, J. (2025).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Translation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adaptation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psychometric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Perceived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Questionnaire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(PPLQ) for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adults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Southeastern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Europe. Journal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Health, 1-11.</a:t>
            </a:r>
          </a:p>
          <a:p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Majić, B.,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Ajduk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-Kurtović, M., Brekalo, M., &amp;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Šajber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(2024).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Croatian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Adult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Gender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Differences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Associations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Organized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 Mont, 22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Ahead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Print.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10.26773/smj.240705</a:t>
            </a:r>
          </a:p>
          <a:p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Rajkovic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Vuletic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Pavlinovic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Kesic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G.,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Idrizovic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... &amp;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Sekulic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(2024).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Analyzing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Associations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Facets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Physical Fitness,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Gender-and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Age-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Cross-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Sectional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Preadolescent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sciences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14(4), 391. </a:t>
            </a:r>
            <a:r>
              <a:rPr lang="hr-HR" sz="1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https://doi.org/10.3390/educsci14040391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Miljanovic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Damjanovic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Obradovic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Salcin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Ostojic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Ostojic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Geets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Kesic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Uzicanin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&amp;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Sekulic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(2024).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Exploring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Elderly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Cross-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Sectional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Behavioral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Sciences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14(1), 62. 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https://doi.org/10.3390/bs14010062</a:t>
            </a:r>
            <a:endParaRPr lang="hr-H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Sunda, M.,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Modric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Olujic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D., &amp;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Sekulic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(2023).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Physical-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Online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Indices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Fitness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High-School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Adolescents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Period. 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(10), 1666. http://dx.doi.org/10.3390/children10101666</a:t>
            </a:r>
          </a:p>
          <a:p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Rajkovic-Vuletic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Geets-Kesic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Pehar, M.,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Uzicanin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Idrizovic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&amp;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Sekulic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(2023).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9- to 11-Year-Old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Reliability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Validity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Southeastern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European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10(11), 1722. http://dx.doi.org/10.3390/children10111722</a:t>
            </a:r>
          </a:p>
          <a:p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Sunda, M.,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Vuletic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R.,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Pavlinovic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V., &amp;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 (2023).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Mediating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Associations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Fitness; Cross-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Sectional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Adolescents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Functional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Morphology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Kinesiology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(3), 131. 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https://www.mdpi.com/2411-5142/8/3/131</a:t>
            </a:r>
            <a:endParaRPr lang="hr-H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Geets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-Kesić, M., Maras, N., &amp; Gilić, B. (2023)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Scholastic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Achievement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Cross-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Sectional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High-School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Southern Croatia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Montenegrin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Journal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Science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19(1),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Ahead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print. </a:t>
            </a:r>
            <a:r>
              <a:rPr lang="hr-HR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https://doi.org/10.26773/mjssm.230301</a:t>
            </a:r>
            <a:endParaRPr lang="hr-H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Malovic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Sunda, M., Maras, N., &amp;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 (2022).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Adolescents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Cognitive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Affective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Domains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Possess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Fitness: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Developing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Concept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(6), 796. Q2 </a:t>
            </a:r>
            <a:r>
              <a:rPr lang="hr-HR" sz="1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http://dx.doi.org/10.3390/children906079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Sunda, M.,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Sekulic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I.,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Cucui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G. (2022). Out-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Positively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A Cross-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Sectional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Gender-Stratified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High-School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Adolescents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(5), 753. </a:t>
            </a:r>
            <a:r>
              <a:rPr lang="hr-HR" sz="1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http://dx.doi.org/10.3390/children9050753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Gilić, B., Zenić, N.,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Separović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V.,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Jurčev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Savičević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Sekulić, D. (2021).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Evidencing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influence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prepandemic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substance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misuse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lockdown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prospective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older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adolescents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Occupational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hr-H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Health.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34(2):151-163 Q4 </a:t>
            </a:r>
            <a:r>
              <a:rPr lang="hr-HR" sz="1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https://doi.org/10.13075/ijomeh.1896.01733</a:t>
            </a:r>
            <a:r>
              <a:rPr lang="hr-H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2770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6EF2988-33B6-DE4D-B109-8B1075C1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489508"/>
            <a:ext cx="5754896" cy="1667569"/>
          </a:xfrm>
        </p:spPr>
        <p:txBody>
          <a:bodyPr anchor="b">
            <a:normAutofit/>
          </a:bodyPr>
          <a:lstStyle/>
          <a:p>
            <a:r>
              <a:rPr lang="hr-HR" sz="4000" dirty="0"/>
              <a:t>PHYSICAL LITERACY</a:t>
            </a:r>
          </a:p>
        </p:txBody>
      </p:sp>
      <p:pic>
        <p:nvPicPr>
          <p:cNvPr id="22" name="Graphic 6" descr="Izvedi">
            <a:extLst>
              <a:ext uri="{FF2B5EF4-FFF2-40B4-BE49-F238E27FC236}">
                <a16:creationId xmlns:a16="http://schemas.microsoft.com/office/drawing/2014/main" id="{23D17271-1162-E594-1569-6C69EC5B6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130" y="1275070"/>
            <a:ext cx="3876165" cy="387616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167896-6B22-74DE-EA61-B2B3DA75F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197464"/>
          </a:xfrm>
        </p:spPr>
        <p:txBody>
          <a:bodyPr anchor="t">
            <a:normAutofit/>
          </a:bodyPr>
          <a:lstStyle/>
          <a:p>
            <a:r>
              <a:rPr lang="en-US" sz="1700" dirty="0"/>
              <a:t>Physical literacy is the motivation, confidence, physical competence, knowledge, and understanding to value and take responsibility for engaging in physical activities for life.</a:t>
            </a:r>
          </a:p>
          <a:p>
            <a:r>
              <a:rPr lang="en-US" sz="1700" b="1" dirty="0"/>
              <a:t>Importance: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Encourages lifelong physical activity</a:t>
            </a:r>
          </a:p>
          <a:p>
            <a:pPr marL="0" indent="0">
              <a:buNone/>
            </a:pPr>
            <a:r>
              <a:rPr lang="en-US" sz="1700" dirty="0"/>
              <a:t>Associated with better motor skills and movement confidence</a:t>
            </a:r>
          </a:p>
          <a:p>
            <a:pPr marL="0" indent="0">
              <a:buNone/>
            </a:pPr>
            <a:r>
              <a:rPr lang="en-US" sz="1700" dirty="0"/>
              <a:t>Linked to improved physical and mental health outcomes</a:t>
            </a:r>
          </a:p>
          <a:p>
            <a:pPr marL="0" indent="0">
              <a:buNone/>
            </a:pPr>
            <a:r>
              <a:rPr lang="en-US" sz="1700" dirty="0"/>
              <a:t>Supports positive social interactions and teamwork</a:t>
            </a:r>
          </a:p>
          <a:p>
            <a:endParaRPr lang="hr-HR" sz="17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5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41F8BA8-8F21-3449-BA76-4974ECD3F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hr-HR" sz="4000" dirty="0">
                <a:solidFill>
                  <a:srgbClr val="FFFFFF"/>
                </a:solidFill>
              </a:rPr>
              <a:t>HEALTH LITERACY</a:t>
            </a:r>
          </a:p>
        </p:txBody>
      </p:sp>
      <p:graphicFrame>
        <p:nvGraphicFramePr>
          <p:cNvPr id="18" name="Rezervirano mjesto sadržaja 2">
            <a:extLst>
              <a:ext uri="{FF2B5EF4-FFF2-40B4-BE49-F238E27FC236}">
                <a16:creationId xmlns:a16="http://schemas.microsoft.com/office/drawing/2014/main" id="{31CC86AA-BB8F-E8AC-111A-3B39315A56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89146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8640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AB4EDA3-F14A-45AF-3311-385700F0A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hr-HR" sz="4000" dirty="0">
                <a:solidFill>
                  <a:srgbClr val="FFFFFF"/>
                </a:solidFill>
              </a:rPr>
              <a:t>PHYSICAL ACTIVITY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EC8540-B7B7-262A-5E1B-641609341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2000" dirty="0"/>
              <a:t>Physical activity is any bodily movement produced by skeletal muscles that results in energy expenditure, including exercise, sports, play, and daily tasks.</a:t>
            </a:r>
          </a:p>
          <a:p>
            <a:r>
              <a:rPr lang="en-US" sz="2000" b="1" dirty="0"/>
              <a:t>Importance: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Prevents and manages noncommunicable diseases (e.g., heart disease, diabetes)</a:t>
            </a:r>
          </a:p>
          <a:p>
            <a:pPr marL="0" indent="0">
              <a:buNone/>
            </a:pPr>
            <a:r>
              <a:rPr lang="en-US" sz="2000" dirty="0"/>
              <a:t>Supports healthy growth and development in youth</a:t>
            </a:r>
          </a:p>
          <a:p>
            <a:pPr marL="0" indent="0">
              <a:buNone/>
            </a:pPr>
            <a:r>
              <a:rPr lang="en-US" sz="2000" dirty="0"/>
              <a:t>Improves mental health and cognitive function</a:t>
            </a:r>
          </a:p>
          <a:p>
            <a:pPr marL="0" indent="0">
              <a:buNone/>
            </a:pPr>
            <a:r>
              <a:rPr lang="en-US" sz="2000" dirty="0"/>
              <a:t>Reduces premature mortality</a:t>
            </a:r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758171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820154F-3418-FCF7-D95F-4A45F6D33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hr-HR" sz="4000" dirty="0">
                <a:solidFill>
                  <a:srgbClr val="FFFFFF"/>
                </a:solidFill>
              </a:rPr>
              <a:t>PHYSICAL FITNESS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2D688B-FA1F-0E48-B1AE-5ABF95AAB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2000" dirty="0"/>
              <a:t>Physical fitness refers to the ability to carry out daily tasks with vigor and alertness, without undue fatigue, and with ample energy to enjoy leisure-time pursuits and respond to emergencies. It includes components such as cardiovascular endurance, muscular strength, flexibility, and body composition.</a:t>
            </a:r>
          </a:p>
          <a:p>
            <a:r>
              <a:rPr lang="en-US" sz="2000" b="1" dirty="0"/>
              <a:t>Importance: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Enhances functional ability and independence</a:t>
            </a:r>
          </a:p>
          <a:p>
            <a:pPr marL="0" indent="0">
              <a:buNone/>
            </a:pPr>
            <a:r>
              <a:rPr lang="en-US" sz="2000" dirty="0"/>
              <a:t>Predicts health status and disease risk</a:t>
            </a:r>
          </a:p>
          <a:p>
            <a:pPr marL="0" indent="0">
              <a:buNone/>
            </a:pPr>
            <a:r>
              <a:rPr lang="en-US" sz="2000" dirty="0"/>
              <a:t>Contributes to higher quality of life</a:t>
            </a:r>
          </a:p>
          <a:p>
            <a:pPr marL="0" indent="0">
              <a:buNone/>
            </a:pPr>
            <a:r>
              <a:rPr lang="en-US" sz="2000" dirty="0"/>
              <a:t>Positively influences academic and work performance</a:t>
            </a:r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435165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8F2C64E-E4B9-185A-0C97-2704A53DB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hr-HR" sz="4000" dirty="0">
                <a:solidFill>
                  <a:srgbClr val="FFFFFF"/>
                </a:solidFill>
              </a:rPr>
              <a:t>HEALTH STATUS</a:t>
            </a:r>
          </a:p>
        </p:txBody>
      </p:sp>
      <p:graphicFrame>
        <p:nvGraphicFramePr>
          <p:cNvPr id="19" name="Rezervirano mjesto sadržaja 2">
            <a:extLst>
              <a:ext uri="{FF2B5EF4-FFF2-40B4-BE49-F238E27FC236}">
                <a16:creationId xmlns:a16="http://schemas.microsoft.com/office/drawing/2014/main" id="{FE5BE4B5-8AD6-1404-DD37-4F43219507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193769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3106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279A374-C40F-F23B-0B59-799389FB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hr-HR" sz="4000">
                <a:solidFill>
                  <a:srgbClr val="FFFFFF"/>
                </a:solidFill>
              </a:rPr>
              <a:t>RATIONALE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CFECED38-1195-EFE1-781B-51AA2E2440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124025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890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E3EEA79-1A83-043A-E162-8CFB7CD049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706" b="1006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B377B10-BE0D-5007-3899-2EC7A8E6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/>
              <a:t>PROJECT(S) AIMS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05EA3DE4-9453-0840-96DA-BC3EFA05C9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8359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3998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1365</Words>
  <Application>Microsoft Office PowerPoint</Application>
  <PresentationFormat>Široki zaslon</PresentationFormat>
  <Paragraphs>87</Paragraphs>
  <Slides>26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2" baseType="lpstr">
      <vt:lpstr>Abadi</vt:lpstr>
      <vt:lpstr>Aptos</vt:lpstr>
      <vt:lpstr>Aptos Display</vt:lpstr>
      <vt:lpstr>Arial</vt:lpstr>
      <vt:lpstr>Times New Roman</vt:lpstr>
      <vt:lpstr>Tema sustava Office</vt:lpstr>
      <vt:lpstr>PowerPoint prezentacija</vt:lpstr>
      <vt:lpstr>INTRODUCING KEY TERMS</vt:lpstr>
      <vt:lpstr>PHYSICAL LITERACY</vt:lpstr>
      <vt:lpstr>HEALTH LITERACY</vt:lpstr>
      <vt:lpstr>PHYSICAL ACTIVITY</vt:lpstr>
      <vt:lpstr>PHYSICAL FITNESS</vt:lpstr>
      <vt:lpstr>HEALTH STATUS</vt:lpstr>
      <vt:lpstr>RATIONALE</vt:lpstr>
      <vt:lpstr>PROJECT(S) AIMS</vt:lpstr>
      <vt:lpstr>WHY ALL AGE GROUPS??</vt:lpstr>
      <vt:lpstr>WHAT HAS BEEN DONE AND WHAT IS ONGOING?</vt:lpstr>
      <vt:lpstr>PREADOLESCENTS</vt:lpstr>
      <vt:lpstr>PREADOLESCENTS</vt:lpstr>
      <vt:lpstr>ADOLESCENTS</vt:lpstr>
      <vt:lpstr>ADOLESCENTS</vt:lpstr>
      <vt:lpstr>ADULTS</vt:lpstr>
      <vt:lpstr>ADULTS</vt:lpstr>
      <vt:lpstr>OLDER ADULTS</vt:lpstr>
      <vt:lpstr>OLDER ADULTS</vt:lpstr>
      <vt:lpstr>PowerPoint prezentacija</vt:lpstr>
      <vt:lpstr>What’s next?</vt:lpstr>
      <vt:lpstr>NEXT</vt:lpstr>
      <vt:lpstr>Collaboration opportunities</vt:lpstr>
      <vt:lpstr>PowerPoint prezentacija</vt:lpstr>
      <vt:lpstr>barbara.gilic@kifst.eu</vt:lpstr>
      <vt:lpstr>OUR REFERENCES (SOME OF THEM..)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Barbara Gilić Škugor</dc:creator>
  <cp:lastModifiedBy>Barbara Gilić Škugor</cp:lastModifiedBy>
  <cp:revision>6</cp:revision>
  <dcterms:created xsi:type="dcterms:W3CDTF">2025-06-12T06:34:04Z</dcterms:created>
  <dcterms:modified xsi:type="dcterms:W3CDTF">2025-06-12T07:51:46Z</dcterms:modified>
</cp:coreProperties>
</file>